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935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288000" cy="10287000"/>
  <p:notesSz cx="6858000" cy="9144000"/>
  <p:embeddedFontLst>
    <p:embeddedFont>
      <p:font typeface="Canva Sans Bold" panose="020B0604020202020204" charset="0"/>
      <p:regular r:id="rId13"/>
    </p:embeddedFont>
    <p:embeddedFont>
      <p:font typeface="Lato Italics" panose="020B0604020202020204" charset="0"/>
      <p:regular r:id="rId14"/>
    </p:embeddedFon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Lato Bold" panose="020B0604020202020204" charset="0"/>
      <p:regular r:id="rId19"/>
    </p:embeddedFont>
    <p:embeddedFont>
      <p:font typeface="Tw Cen MT" panose="020B0602020104020603" pitchFamily="34" charset="0"/>
      <p:regular r:id="rId20"/>
      <p:bold r:id="rId21"/>
      <p:italic r:id="rId22"/>
      <p:boldItalic r:id="rId23"/>
    </p:embeddedFont>
    <p:embeddedFont>
      <p:font typeface="Canva Sans" panose="020B0604020202020204" charset="0"/>
      <p:regular r:id="rId24"/>
    </p:embeddedFont>
    <p:embeddedFont>
      <p:font typeface="Lato" panose="020B0604020202020204" charset="0"/>
      <p:regular r:id="rId25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6" d="100"/>
          <a:sy n="46" d="100"/>
        </p:scale>
        <p:origin x="756" y="3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506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748556-0C5C-4904-A27E-8A39934C6396}" type="datetimeFigureOut">
              <a:rPr lang="en-IN" smtClean="0"/>
              <a:t>25-10-2023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CEAE54-BFB5-4D43-84BE-56BA7B515EE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202931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CEAE54-BFB5-4D43-84BE-56BA7B515EE0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152903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26518" y="1951178"/>
            <a:ext cx="13034964" cy="3763820"/>
          </a:xfrm>
        </p:spPr>
        <p:txBody>
          <a:bodyPr anchor="b">
            <a:normAutofit/>
          </a:bodyPr>
          <a:lstStyle>
            <a:lvl1pPr algn="ctr"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26518" y="5829301"/>
            <a:ext cx="13034964" cy="2057399"/>
          </a:xfrm>
        </p:spPr>
        <p:txBody>
          <a:bodyPr>
            <a:normAutofit/>
          </a:bodyPr>
          <a:lstStyle>
            <a:lvl1pPr marL="0" indent="0" algn="ctr">
              <a:buNone/>
              <a:defRPr sz="3300">
                <a:solidFill>
                  <a:schemeClr val="bg1">
                    <a:lumMod val="50000"/>
                  </a:schemeClr>
                </a:solidFill>
              </a:defRPr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0378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0691" y="6434061"/>
            <a:ext cx="15546648" cy="1217415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777116" y="1047392"/>
            <a:ext cx="14733798" cy="4821204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70661" y="7663092"/>
            <a:ext cx="15546678" cy="1023708"/>
          </a:xfrm>
        </p:spPr>
        <p:txBody>
          <a:bodyPr/>
          <a:lstStyle>
            <a:lvl1pPr marL="0" indent="0" algn="ctr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9949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0661" y="914399"/>
            <a:ext cx="15546678" cy="5140868"/>
          </a:xfrm>
        </p:spPr>
        <p:txBody>
          <a:bodyPr anchor="ctr"/>
          <a:lstStyle>
            <a:lvl1pPr algn="ctr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70663" y="6307232"/>
            <a:ext cx="15546678" cy="2379570"/>
          </a:xfrm>
        </p:spPr>
        <p:txBody>
          <a:bodyPr anchor="ctr"/>
          <a:lstStyle>
            <a:lvl1pPr marL="0" indent="0" algn="ctr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7698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9318" y="914400"/>
            <a:ext cx="13954128" cy="4489356"/>
          </a:xfrm>
        </p:spPr>
        <p:txBody>
          <a:bodyPr anchor="ctr"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2580967" y="5415048"/>
            <a:ext cx="13128449" cy="892182"/>
          </a:xfrm>
        </p:spPr>
        <p:txBody>
          <a:bodyPr anchor="t">
            <a:normAutofit/>
          </a:bodyPr>
          <a:lstStyle>
            <a:lvl1pPr marL="0" indent="0">
              <a:buNone/>
              <a:defRPr sz="21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70661" y="6559195"/>
            <a:ext cx="15546678" cy="21315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502232" y="1131249"/>
            <a:ext cx="914400" cy="877164"/>
          </a:xfrm>
          <a:prstGeom prst="rect">
            <a:avLst/>
          </a:prstGeom>
        </p:spPr>
        <p:txBody>
          <a:bodyPr vert="horz" lIns="137160" tIns="68580" rIns="137160" bIns="6858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12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5836337" y="4490367"/>
            <a:ext cx="914400" cy="877164"/>
          </a:xfrm>
          <a:prstGeom prst="rect">
            <a:avLst/>
          </a:prstGeom>
        </p:spPr>
        <p:txBody>
          <a:bodyPr vert="horz" lIns="137160" tIns="68580" rIns="137160" bIns="6858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12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926886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0663" y="3208082"/>
            <a:ext cx="15546678" cy="3767753"/>
          </a:xfrm>
        </p:spPr>
        <p:txBody>
          <a:bodyPr anchor="b"/>
          <a:lstStyle>
            <a:lvl1pPr algn="ctr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70663" y="6993503"/>
            <a:ext cx="15546678" cy="1710966"/>
          </a:xfrm>
        </p:spPr>
        <p:txBody>
          <a:bodyPr anchor="t"/>
          <a:lstStyle>
            <a:lvl1pPr marL="0" indent="0" algn="ctr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24663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370661" y="914400"/>
            <a:ext cx="15546678" cy="240764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70661" y="3550640"/>
            <a:ext cx="4948464" cy="864393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3600" b="0">
                <a:solidFill>
                  <a:schemeClr val="tx1"/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70661" y="4415033"/>
            <a:ext cx="4948464" cy="4271768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78584" y="3550640"/>
            <a:ext cx="4937282" cy="864393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3600" b="0">
                <a:solidFill>
                  <a:schemeClr val="tx1"/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6662023" y="4415033"/>
            <a:ext cx="4955027" cy="4271768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11959947" y="3550640"/>
            <a:ext cx="4957392" cy="864393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3600" b="0">
                <a:solidFill>
                  <a:schemeClr val="tx1"/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11959947" y="4415033"/>
            <a:ext cx="4957392" cy="4271768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18122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370661" y="916158"/>
            <a:ext cx="15546678" cy="240588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70662" y="6307230"/>
            <a:ext cx="4944614" cy="864393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3300" b="0">
                <a:solidFill>
                  <a:schemeClr val="tx1"/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70662" y="3550640"/>
            <a:ext cx="4944614" cy="2286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2400"/>
            </a:lvl1pPr>
            <a:lvl2pPr marL="685800" indent="0">
              <a:buNone/>
              <a:defRPr sz="2400"/>
            </a:lvl2pPr>
            <a:lvl3pPr marL="1371600" indent="0">
              <a:buNone/>
              <a:defRPr sz="2400"/>
            </a:lvl3pPr>
            <a:lvl4pPr marL="2057400" indent="0">
              <a:buNone/>
              <a:defRPr sz="2400"/>
            </a:lvl4pPr>
            <a:lvl5pPr marL="2743200" indent="0">
              <a:buNone/>
              <a:defRPr sz="2400"/>
            </a:lvl5pPr>
            <a:lvl6pPr marL="3429000" indent="0">
              <a:buNone/>
              <a:defRPr sz="2400"/>
            </a:lvl6pPr>
            <a:lvl7pPr marL="4114800" indent="0">
              <a:buNone/>
              <a:defRPr sz="2400"/>
            </a:lvl7pPr>
            <a:lvl8pPr marL="4800600" indent="0">
              <a:buNone/>
              <a:defRPr sz="2400"/>
            </a:lvl8pPr>
            <a:lvl9pPr marL="5486400" indent="0">
              <a:buNone/>
              <a:defRPr sz="24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70662" y="7171623"/>
            <a:ext cx="4944614" cy="1515177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64139" y="6307230"/>
            <a:ext cx="4952742" cy="864393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3300" b="0">
                <a:solidFill>
                  <a:schemeClr val="tx1"/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6662022" y="3550640"/>
            <a:ext cx="4955028" cy="2286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2400"/>
            </a:lvl1pPr>
            <a:lvl2pPr marL="685800" indent="0">
              <a:buNone/>
              <a:defRPr sz="2400"/>
            </a:lvl2pPr>
            <a:lvl3pPr marL="1371600" indent="0">
              <a:buNone/>
              <a:defRPr sz="2400"/>
            </a:lvl3pPr>
            <a:lvl4pPr marL="2057400" indent="0">
              <a:buNone/>
              <a:defRPr sz="2400"/>
            </a:lvl4pPr>
            <a:lvl5pPr marL="2743200" indent="0">
              <a:buNone/>
              <a:defRPr sz="2400"/>
            </a:lvl5pPr>
            <a:lvl6pPr marL="3429000" indent="0">
              <a:buNone/>
              <a:defRPr sz="2400"/>
            </a:lvl6pPr>
            <a:lvl7pPr marL="4114800" indent="0">
              <a:buNone/>
              <a:defRPr sz="2400"/>
            </a:lvl7pPr>
            <a:lvl8pPr marL="4800600" indent="0">
              <a:buNone/>
              <a:defRPr sz="2400"/>
            </a:lvl8pPr>
            <a:lvl9pPr marL="5486400" indent="0">
              <a:buNone/>
              <a:defRPr sz="24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6662022" y="7171621"/>
            <a:ext cx="4955028" cy="1515179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11959948" y="6307230"/>
            <a:ext cx="4951022" cy="864393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3300" b="0">
                <a:solidFill>
                  <a:schemeClr val="tx1"/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11959947" y="3550640"/>
            <a:ext cx="4957392" cy="2286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2400"/>
            </a:lvl1pPr>
            <a:lvl2pPr marL="685800" indent="0">
              <a:buNone/>
              <a:defRPr sz="2400"/>
            </a:lvl2pPr>
            <a:lvl3pPr marL="1371600" indent="0">
              <a:buNone/>
              <a:defRPr sz="2400"/>
            </a:lvl3pPr>
            <a:lvl4pPr marL="2057400" indent="0">
              <a:buNone/>
              <a:defRPr sz="2400"/>
            </a:lvl4pPr>
            <a:lvl5pPr marL="2743200" indent="0">
              <a:buNone/>
              <a:defRPr sz="2400"/>
            </a:lvl5pPr>
            <a:lvl6pPr marL="3429000" indent="0">
              <a:buNone/>
              <a:defRPr sz="2400"/>
            </a:lvl6pPr>
            <a:lvl7pPr marL="4114800" indent="0">
              <a:buNone/>
              <a:defRPr sz="2400"/>
            </a:lvl7pPr>
            <a:lvl8pPr marL="4800600" indent="0">
              <a:buNone/>
              <a:defRPr sz="2400"/>
            </a:lvl8pPr>
            <a:lvl9pPr marL="5486400" indent="0">
              <a:buNone/>
              <a:defRPr sz="24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11959760" y="7171618"/>
            <a:ext cx="4957580" cy="151518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93829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1370663" y="3550640"/>
            <a:ext cx="15546678" cy="5136161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4635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087350" y="914402"/>
            <a:ext cx="3829989" cy="77723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1370663" y="914402"/>
            <a:ext cx="11488086" cy="7772399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0396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1370661" y="3550639"/>
            <a:ext cx="15545739" cy="513616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3358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0661" y="1242845"/>
            <a:ext cx="15527628" cy="4105229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661" y="5486186"/>
            <a:ext cx="15527628" cy="2052275"/>
          </a:xfrm>
        </p:spPr>
        <p:txBody>
          <a:bodyPr>
            <a:normAutofit/>
          </a:bodyPr>
          <a:lstStyle>
            <a:lvl1pPr marL="0" indent="0" algn="ctr">
              <a:buNone/>
              <a:defRPr sz="3000">
                <a:solidFill>
                  <a:schemeClr val="bg1">
                    <a:lumMod val="50000"/>
                  </a:schemeClr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8529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1370663" y="927776"/>
            <a:ext cx="15546677" cy="23942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1370661" y="3550639"/>
            <a:ext cx="7659039" cy="513616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9258300" y="3550639"/>
            <a:ext cx="7658100" cy="513616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7767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1370663" y="927776"/>
            <a:ext cx="15546677" cy="23942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19492" y="3556527"/>
            <a:ext cx="7310211" cy="1019991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3900" b="0">
                <a:solidFill>
                  <a:schemeClr val="tx1"/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1370662" y="4576519"/>
            <a:ext cx="7659041" cy="411028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594635" y="3556527"/>
            <a:ext cx="7322706" cy="1019991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3900" b="0">
                <a:solidFill>
                  <a:schemeClr val="tx1"/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9258301" y="4576519"/>
            <a:ext cx="7658102" cy="411028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2474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6282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3448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0663" y="914400"/>
            <a:ext cx="5903532" cy="3034878"/>
          </a:xfrm>
        </p:spPr>
        <p:txBody>
          <a:bodyPr anchor="b"/>
          <a:lstStyle>
            <a:lvl1pPr algn="ctr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7617094" y="914401"/>
            <a:ext cx="9300245" cy="7772399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70662" y="3949278"/>
            <a:ext cx="5903534" cy="4737522"/>
          </a:xfrm>
        </p:spPr>
        <p:txBody>
          <a:bodyPr/>
          <a:lstStyle>
            <a:lvl1pPr marL="0" indent="0" algn="ctr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8233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0662" y="914400"/>
            <a:ext cx="8902454" cy="3034881"/>
          </a:xfrm>
        </p:spPr>
        <p:txBody>
          <a:bodyPr anchor="b"/>
          <a:lstStyle>
            <a:lvl1pPr algn="ctr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137205" y="914402"/>
            <a:ext cx="4883037" cy="77724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70692" y="3949278"/>
            <a:ext cx="8902424" cy="4737521"/>
          </a:xfrm>
        </p:spPr>
        <p:txBody>
          <a:bodyPr/>
          <a:lstStyle>
            <a:lvl1pPr marL="0" indent="0" algn="ctr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2806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"/>
            <a:ext cx="18288005" cy="10287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0663" y="927776"/>
            <a:ext cx="15546677" cy="23942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663" y="3550640"/>
            <a:ext cx="15546678" cy="51361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518106" y="8824913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00">
                <a:solidFill>
                  <a:schemeClr val="tx1"/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0662" y="8824913"/>
            <a:ext cx="10009331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771017" y="8824913"/>
            <a:ext cx="1146323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00">
                <a:solidFill>
                  <a:schemeClr val="tx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3115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6" r:id="rId1"/>
    <p:sldLayoutId id="2147483937" r:id="rId2"/>
    <p:sldLayoutId id="2147483938" r:id="rId3"/>
    <p:sldLayoutId id="2147483939" r:id="rId4"/>
    <p:sldLayoutId id="2147483940" r:id="rId5"/>
    <p:sldLayoutId id="2147483941" r:id="rId6"/>
    <p:sldLayoutId id="2147483942" r:id="rId7"/>
    <p:sldLayoutId id="2147483943" r:id="rId8"/>
    <p:sldLayoutId id="2147483944" r:id="rId9"/>
    <p:sldLayoutId id="2147483945" r:id="rId10"/>
    <p:sldLayoutId id="2147483946" r:id="rId11"/>
    <p:sldLayoutId id="2147483947" r:id="rId12"/>
    <p:sldLayoutId id="2147483948" r:id="rId13"/>
    <p:sldLayoutId id="2147483949" r:id="rId14"/>
    <p:sldLayoutId id="2147483950" r:id="rId15"/>
    <p:sldLayoutId id="2147483951" r:id="rId16"/>
    <p:sldLayoutId id="2147483952" r:id="rId17"/>
  </p:sldLayoutIdLst>
  <p:txStyles>
    <p:titleStyle>
      <a:lvl1pPr algn="ctr" defTabSz="13716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120000"/>
        </a:lnSpc>
        <a:spcBef>
          <a:spcPts val="1500"/>
        </a:spcBef>
        <a:buClr>
          <a:schemeClr val="tx1"/>
        </a:buClr>
        <a:buFont typeface="Arial" panose="020B0604020202020204" pitchFamily="34" charset="0"/>
        <a:buChar char="•"/>
        <a:defRPr sz="3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120000"/>
        </a:lnSpc>
        <a:spcBef>
          <a:spcPts val="750"/>
        </a:spcBef>
        <a:buClr>
          <a:schemeClr val="tx1"/>
        </a:buClr>
        <a:buFont typeface="Arial" panose="020B0604020202020204" pitchFamily="34" charset="0"/>
        <a:buChar char="•"/>
        <a:defRPr sz="27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120000"/>
        </a:lnSpc>
        <a:spcBef>
          <a:spcPts val="750"/>
        </a:spcBef>
        <a:buClr>
          <a:schemeClr val="tx1"/>
        </a:buClr>
        <a:buFont typeface="Arial" panose="020B0604020202020204" pitchFamily="34" charset="0"/>
        <a:buChar char="•"/>
        <a:defRPr sz="2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120000"/>
        </a:lnSpc>
        <a:spcBef>
          <a:spcPts val="750"/>
        </a:spcBef>
        <a:buClr>
          <a:schemeClr val="tx1"/>
        </a:buClr>
        <a:buFont typeface="Arial" panose="020B0604020202020204" pitchFamily="34" charset="0"/>
        <a:buChar char="•"/>
        <a:defRPr sz="21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120000"/>
        </a:lnSpc>
        <a:spcBef>
          <a:spcPts val="750"/>
        </a:spcBef>
        <a:buClr>
          <a:schemeClr val="tx1"/>
        </a:buClr>
        <a:buFont typeface="Arial" panose="020B0604020202020204" pitchFamily="34" charset="0"/>
        <a:buChar char="•"/>
        <a:defRPr sz="21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120000"/>
        </a:lnSpc>
        <a:spcBef>
          <a:spcPts val="750"/>
        </a:spcBef>
        <a:buClr>
          <a:schemeClr val="tx1"/>
        </a:buClr>
        <a:buFont typeface="Arial" panose="020B0604020202020204" pitchFamily="34" charset="0"/>
        <a:buChar char="•"/>
        <a:defRPr sz="21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120000"/>
        </a:lnSpc>
        <a:spcBef>
          <a:spcPts val="750"/>
        </a:spcBef>
        <a:buClr>
          <a:schemeClr val="tx1"/>
        </a:buClr>
        <a:buFont typeface="Arial" panose="020B0604020202020204" pitchFamily="34" charset="0"/>
        <a:buChar char="•"/>
        <a:defRPr sz="21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120000"/>
        </a:lnSpc>
        <a:spcBef>
          <a:spcPts val="750"/>
        </a:spcBef>
        <a:buClr>
          <a:schemeClr val="tx1"/>
        </a:buClr>
        <a:buFont typeface="Arial" panose="020B0604020202020204" pitchFamily="34" charset="0"/>
        <a:buChar char="•"/>
        <a:defRPr sz="21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120000"/>
        </a:lnSpc>
        <a:spcBef>
          <a:spcPts val="750"/>
        </a:spcBef>
        <a:buClr>
          <a:schemeClr val="tx1"/>
        </a:buClr>
        <a:buFont typeface="Arial" panose="020B0604020202020204" pitchFamily="34" charset="0"/>
        <a:buChar char="•"/>
        <a:defRPr sz="21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3DA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71600" y="10391"/>
            <a:ext cx="15010248" cy="1723149"/>
          </a:xfrm>
          <a:custGeom>
            <a:avLst/>
            <a:gdLst/>
            <a:ahLst/>
            <a:cxnLst/>
            <a:rect l="l" t="t" r="r" b="b"/>
            <a:pathLst>
              <a:path w="16609296" h="2433548">
                <a:moveTo>
                  <a:pt x="0" y="0"/>
                </a:moveTo>
                <a:lnTo>
                  <a:pt x="16609296" y="0"/>
                </a:lnTo>
                <a:lnTo>
                  <a:pt x="16609296" y="2433548"/>
                </a:lnTo>
                <a:lnTo>
                  <a:pt x="0" y="24335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TextBox 3"/>
          <p:cNvSpPr txBox="1"/>
          <p:nvPr/>
        </p:nvSpPr>
        <p:spPr>
          <a:xfrm>
            <a:off x="1630194" y="2095500"/>
            <a:ext cx="14493059" cy="1426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69"/>
              </a:lnSpc>
            </a:pPr>
            <a:r>
              <a:rPr lang="en-US" sz="4120" dirty="0">
                <a:solidFill>
                  <a:srgbClr val="000000"/>
                </a:solidFill>
                <a:latin typeface="Canva Sans Bold"/>
              </a:rPr>
              <a:t>DEPARTMENT OF COMPUTER SCIENCE AND ENGINEERING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200400" y="4152900"/>
            <a:ext cx="10459912" cy="70947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70"/>
              </a:lnSpc>
            </a:pPr>
            <a:r>
              <a:rPr lang="en-US" sz="3550" dirty="0">
                <a:solidFill>
                  <a:srgbClr val="000000"/>
                </a:solidFill>
                <a:latin typeface="Lato Bold"/>
              </a:rPr>
              <a:t>Project Name</a:t>
            </a:r>
            <a:r>
              <a:rPr lang="en-US" sz="3550" dirty="0">
                <a:solidFill>
                  <a:srgbClr val="000000"/>
                </a:solidFill>
                <a:latin typeface="Lato"/>
              </a:rPr>
              <a:t>: Smart Water Fountain</a:t>
            </a:r>
          </a:p>
          <a:p>
            <a:pPr>
              <a:lnSpc>
                <a:spcPts val="4970"/>
              </a:lnSpc>
            </a:pPr>
            <a:r>
              <a:rPr lang="en-US" sz="3550" dirty="0">
                <a:solidFill>
                  <a:srgbClr val="000000"/>
                </a:solidFill>
                <a:latin typeface="Lato Bold"/>
              </a:rPr>
              <a:t>Team Name: </a:t>
            </a:r>
            <a:r>
              <a:rPr lang="en-US" sz="3550" dirty="0">
                <a:solidFill>
                  <a:srgbClr val="000000"/>
                </a:solidFill>
                <a:latin typeface="Lato"/>
              </a:rPr>
              <a:t>Proj_224781_Team_2</a:t>
            </a:r>
          </a:p>
          <a:p>
            <a:pPr>
              <a:lnSpc>
                <a:spcPts val="4970"/>
              </a:lnSpc>
            </a:pPr>
            <a:r>
              <a:rPr lang="en-US" sz="3550" dirty="0">
                <a:solidFill>
                  <a:srgbClr val="000000"/>
                </a:solidFill>
                <a:latin typeface="Lato Bold"/>
              </a:rPr>
              <a:t>Team Members: </a:t>
            </a:r>
          </a:p>
          <a:p>
            <a:pPr marL="469900" marR="553720">
              <a:lnSpc>
                <a:spcPct val="146300"/>
              </a:lnSpc>
              <a:spcBef>
                <a:spcPts val="5"/>
              </a:spcBef>
            </a:pPr>
            <a:r>
              <a:rPr lang="en-US" sz="2900" dirty="0">
                <a:solidFill>
                  <a:srgbClr val="000000"/>
                </a:solidFill>
                <a:latin typeface="Lato Bold"/>
              </a:rPr>
              <a:t>         </a:t>
            </a:r>
            <a:r>
              <a:rPr lang="en-US" sz="2900" spc="-15" dirty="0">
                <a:solidFill>
                  <a:srgbClr val="3E3E3E"/>
                </a:solidFill>
                <a:latin typeface="30"/>
                <a:cs typeface="Times New Roman" panose="02020603050405020304" pitchFamily="18" charset="0"/>
              </a:rPr>
              <a:t>NISHAN K </a:t>
            </a:r>
            <a:r>
              <a:rPr lang="en-US" sz="2900" spc="-15" dirty="0" smtClean="0">
                <a:solidFill>
                  <a:srgbClr val="3E3E3E"/>
                </a:solidFill>
                <a:latin typeface="30"/>
                <a:cs typeface="Times New Roman" panose="02020603050405020304" pitchFamily="18" charset="0"/>
              </a:rPr>
              <a:t>M (</a:t>
            </a:r>
            <a:r>
              <a:rPr lang="en-US" sz="2900" spc="-15" dirty="0">
                <a:solidFill>
                  <a:srgbClr val="3E3E3E"/>
                </a:solidFill>
                <a:latin typeface="30"/>
                <a:cs typeface="Times New Roman" panose="02020603050405020304" pitchFamily="18" charset="0"/>
              </a:rPr>
              <a:t>113321104068) </a:t>
            </a:r>
            <a:r>
              <a:rPr lang="en-US" sz="2900" spc="-10" dirty="0">
                <a:solidFill>
                  <a:srgbClr val="3E3E3E"/>
                </a:solidFill>
                <a:latin typeface="30"/>
                <a:cs typeface="Times New Roman" panose="02020603050405020304" pitchFamily="18" charset="0"/>
              </a:rPr>
              <a:t> </a:t>
            </a:r>
          </a:p>
          <a:p>
            <a:pPr marL="469900" marR="553720">
              <a:lnSpc>
                <a:spcPct val="146300"/>
              </a:lnSpc>
              <a:spcBef>
                <a:spcPts val="5"/>
              </a:spcBef>
            </a:pPr>
            <a:r>
              <a:rPr lang="en-US" sz="2900" spc="-20" dirty="0">
                <a:solidFill>
                  <a:srgbClr val="3E3E3E"/>
                </a:solidFill>
                <a:latin typeface="30"/>
                <a:cs typeface="Times New Roman" panose="02020603050405020304" pitchFamily="18" charset="0"/>
              </a:rPr>
              <a:t>        </a:t>
            </a:r>
            <a:r>
              <a:rPr lang="en-US" sz="2900" spc="-20" dirty="0" smtClean="0">
                <a:solidFill>
                  <a:srgbClr val="3E3E3E"/>
                </a:solidFill>
                <a:latin typeface="30"/>
                <a:cs typeface="Times New Roman" panose="02020603050405020304" pitchFamily="18" charset="0"/>
              </a:rPr>
              <a:t>PARAMESHWARAN J (</a:t>
            </a:r>
            <a:r>
              <a:rPr lang="en-US" sz="2900" spc="-15" dirty="0">
                <a:solidFill>
                  <a:srgbClr val="3E3E3E"/>
                </a:solidFill>
                <a:latin typeface="30"/>
                <a:cs typeface="Times New Roman" panose="02020603050405020304" pitchFamily="18" charset="0"/>
              </a:rPr>
              <a:t>113321104069</a:t>
            </a:r>
            <a:r>
              <a:rPr lang="en-US" sz="2900" spc="-20" dirty="0">
                <a:solidFill>
                  <a:srgbClr val="3E3E3E"/>
                </a:solidFill>
                <a:latin typeface="30"/>
                <a:cs typeface="Times New Roman" panose="02020603050405020304" pitchFamily="18" charset="0"/>
              </a:rPr>
              <a:t>) </a:t>
            </a:r>
          </a:p>
          <a:p>
            <a:pPr marL="469900" marR="553720">
              <a:lnSpc>
                <a:spcPct val="146300"/>
              </a:lnSpc>
              <a:spcBef>
                <a:spcPts val="5"/>
              </a:spcBef>
            </a:pPr>
            <a:r>
              <a:rPr lang="en-US" sz="2900" spc="-490" dirty="0">
                <a:solidFill>
                  <a:srgbClr val="3E3E3E"/>
                </a:solidFill>
                <a:latin typeface="30"/>
                <a:cs typeface="Times New Roman" panose="02020603050405020304" pitchFamily="18" charset="0"/>
              </a:rPr>
              <a:t>                    </a:t>
            </a:r>
            <a:r>
              <a:rPr lang="en-US" sz="2900" spc="-20" dirty="0">
                <a:solidFill>
                  <a:srgbClr val="3E3E3E"/>
                </a:solidFill>
                <a:latin typeface="30"/>
                <a:cs typeface="Times New Roman" panose="02020603050405020304" pitchFamily="18" charset="0"/>
              </a:rPr>
              <a:t>PATURU SUNEEL </a:t>
            </a:r>
            <a:r>
              <a:rPr lang="en-US" sz="2900" spc="-20" dirty="0" smtClean="0">
                <a:solidFill>
                  <a:srgbClr val="3E3E3E"/>
                </a:solidFill>
                <a:latin typeface="30"/>
                <a:cs typeface="Times New Roman" panose="02020603050405020304" pitchFamily="18" charset="0"/>
              </a:rPr>
              <a:t>CHOWDARY (</a:t>
            </a:r>
            <a:r>
              <a:rPr lang="en-US" sz="2900" spc="-15" dirty="0" smtClean="0">
                <a:solidFill>
                  <a:srgbClr val="3E3E3E"/>
                </a:solidFill>
                <a:latin typeface="30"/>
                <a:cs typeface="Times New Roman" panose="02020603050405020304" pitchFamily="18" charset="0"/>
              </a:rPr>
              <a:t>113321104072</a:t>
            </a:r>
            <a:r>
              <a:rPr lang="en-US" sz="2900" spc="-20" dirty="0">
                <a:solidFill>
                  <a:srgbClr val="3E3E3E"/>
                </a:solidFill>
                <a:latin typeface="30"/>
                <a:cs typeface="Times New Roman" panose="02020603050405020304" pitchFamily="18" charset="0"/>
              </a:rPr>
              <a:t>)     </a:t>
            </a:r>
          </a:p>
          <a:p>
            <a:pPr marL="469900" marR="553720">
              <a:lnSpc>
                <a:spcPct val="146300"/>
              </a:lnSpc>
              <a:spcBef>
                <a:spcPts val="5"/>
              </a:spcBef>
            </a:pPr>
            <a:r>
              <a:rPr lang="en-US" sz="2900" spc="-15" dirty="0">
                <a:solidFill>
                  <a:srgbClr val="3E3E3E"/>
                </a:solidFill>
                <a:latin typeface="30"/>
                <a:cs typeface="Times New Roman" panose="02020603050405020304" pitchFamily="18" charset="0"/>
              </a:rPr>
              <a:t>        PAVANKUMAR </a:t>
            </a:r>
            <a:r>
              <a:rPr lang="en-US" sz="2900" spc="-15" dirty="0" smtClean="0">
                <a:solidFill>
                  <a:srgbClr val="3E3E3E"/>
                </a:solidFill>
                <a:latin typeface="30"/>
                <a:cs typeface="Times New Roman" panose="02020603050405020304" pitchFamily="18" charset="0"/>
              </a:rPr>
              <a:t>V (</a:t>
            </a:r>
            <a:r>
              <a:rPr lang="en-US" sz="2900" spc="-15" dirty="0">
                <a:solidFill>
                  <a:srgbClr val="3E3E3E"/>
                </a:solidFill>
                <a:latin typeface="30"/>
                <a:cs typeface="Times New Roman" panose="02020603050405020304" pitchFamily="18" charset="0"/>
              </a:rPr>
              <a:t>113321104073)</a:t>
            </a:r>
            <a:endParaRPr lang="en-US" sz="2900" dirty="0">
              <a:latin typeface="30"/>
              <a:cs typeface="Times New Roman" panose="02020603050405020304" pitchFamily="18" charset="0"/>
            </a:endParaRPr>
          </a:p>
          <a:p>
            <a:pPr>
              <a:lnSpc>
                <a:spcPts val="4970"/>
              </a:lnSpc>
            </a:pPr>
            <a:r>
              <a:rPr lang="en-US" sz="2900" dirty="0">
                <a:solidFill>
                  <a:srgbClr val="000000"/>
                </a:solidFill>
                <a:latin typeface="30"/>
              </a:rPr>
              <a:t>                           </a:t>
            </a:r>
          </a:p>
          <a:p>
            <a:pPr>
              <a:lnSpc>
                <a:spcPts val="4970"/>
              </a:lnSpc>
            </a:pPr>
            <a:r>
              <a:rPr lang="en-US" sz="3550" dirty="0">
                <a:solidFill>
                  <a:srgbClr val="000000"/>
                </a:solidFill>
                <a:latin typeface="Canva Sans Bold"/>
              </a:rPr>
              <a:t>                            </a:t>
            </a:r>
          </a:p>
          <a:p>
            <a:pPr>
              <a:lnSpc>
                <a:spcPts val="4970"/>
              </a:lnSpc>
            </a:pPr>
            <a:endParaRPr lang="en-US" sz="3550" dirty="0">
              <a:solidFill>
                <a:srgbClr val="000000"/>
              </a:solidFill>
              <a:latin typeface="Canva Sans Bold"/>
            </a:endParaRPr>
          </a:p>
          <a:p>
            <a:pPr>
              <a:lnSpc>
                <a:spcPts val="4970"/>
              </a:lnSpc>
            </a:pPr>
            <a:endParaRPr lang="en-US" sz="3550" dirty="0">
              <a:solidFill>
                <a:srgbClr val="000000"/>
              </a:solidFill>
              <a:latin typeface="Canva Sans 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3DA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3061342"/>
            <a:ext cx="16230600" cy="2530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670"/>
              </a:lnSpc>
            </a:pPr>
            <a:r>
              <a:rPr lang="en-US" sz="14764" dirty="0">
                <a:solidFill>
                  <a:srgbClr val="000000"/>
                </a:solidFill>
                <a:latin typeface="Lato"/>
              </a:rPr>
              <a:t>THANK YOU</a:t>
            </a:r>
          </a:p>
        </p:txBody>
      </p:sp>
      <p:sp>
        <p:nvSpPr>
          <p:cNvPr id="3" name="AutoShape 3"/>
          <p:cNvSpPr/>
          <p:nvPr/>
        </p:nvSpPr>
        <p:spPr>
          <a:xfrm>
            <a:off x="2898975" y="7160574"/>
            <a:ext cx="12976191" cy="0"/>
          </a:xfrm>
          <a:prstGeom prst="line">
            <a:avLst/>
          </a:prstGeom>
          <a:ln w="19050" cap="flat">
            <a:solidFill>
              <a:srgbClr val="000001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4" name="AutoShape 4"/>
          <p:cNvSpPr/>
          <p:nvPr/>
        </p:nvSpPr>
        <p:spPr>
          <a:xfrm flipV="1">
            <a:off x="6537913" y="7802831"/>
            <a:ext cx="6293695" cy="0"/>
          </a:xfrm>
          <a:prstGeom prst="line">
            <a:avLst/>
          </a:prstGeom>
          <a:ln w="19050" cap="flat">
            <a:solidFill>
              <a:srgbClr val="000001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3DA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163304" y="2924291"/>
            <a:ext cx="13162296" cy="9409"/>
          </a:xfrm>
          <a:prstGeom prst="line">
            <a:avLst/>
          </a:prstGeom>
          <a:ln w="19050" cap="flat">
            <a:solidFill>
              <a:srgbClr val="000001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4" name="TextBox 4"/>
          <p:cNvSpPr txBox="1"/>
          <p:nvPr/>
        </p:nvSpPr>
        <p:spPr>
          <a:xfrm>
            <a:off x="383150" y="847725"/>
            <a:ext cx="12418450" cy="16158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606"/>
              </a:lnSpc>
            </a:pPr>
            <a:r>
              <a:rPr lang="en-US" sz="9004" dirty="0" smtClean="0">
                <a:solidFill>
                  <a:srgbClr val="000000"/>
                </a:solidFill>
                <a:latin typeface="Lato"/>
              </a:rPr>
              <a:t>          INNOVATION</a:t>
            </a:r>
            <a:r>
              <a:rPr lang="en-US" sz="9004" dirty="0" smtClean="0">
                <a:solidFill>
                  <a:srgbClr val="000000"/>
                </a:solidFill>
                <a:latin typeface="Lato"/>
              </a:rPr>
              <a:t> </a:t>
            </a:r>
            <a:endParaRPr lang="en-US" sz="9004" dirty="0">
              <a:solidFill>
                <a:srgbClr val="000000"/>
              </a:solidFill>
              <a:latin typeface="Lato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83156" y="3416480"/>
            <a:ext cx="17061844" cy="60199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82102" lvl="1" indent="-457200">
              <a:buFont typeface="Arial" panose="020B0604020202020204" pitchFamily="34" charset="0"/>
              <a:buChar char="•"/>
            </a:pPr>
            <a:r>
              <a:rPr lang="en-US" sz="3009" dirty="0">
                <a:solidFill>
                  <a:srgbClr val="000000"/>
                </a:solidFill>
                <a:latin typeface="Lato"/>
              </a:rPr>
              <a:t>Smart Control : Implement </a:t>
            </a:r>
            <a:r>
              <a:rPr lang="en-US" sz="3009" dirty="0" err="1">
                <a:solidFill>
                  <a:srgbClr val="000000"/>
                </a:solidFill>
                <a:latin typeface="Lato"/>
              </a:rPr>
              <a:t>IoT</a:t>
            </a:r>
            <a:r>
              <a:rPr lang="en-US" sz="3009" dirty="0">
                <a:solidFill>
                  <a:srgbClr val="000000"/>
                </a:solidFill>
                <a:latin typeface="Lato"/>
              </a:rPr>
              <a:t> technology for remote control and scheduling of fountain operation.</a:t>
            </a:r>
          </a:p>
          <a:p>
            <a:pPr marL="782102" lvl="1" indent="-457200">
              <a:buFont typeface="Arial" panose="020B0604020202020204" pitchFamily="34" charset="0"/>
              <a:buChar char="•"/>
            </a:pPr>
            <a:r>
              <a:rPr lang="en-US" sz="3009" dirty="0">
                <a:solidFill>
                  <a:srgbClr val="000000"/>
                </a:solidFill>
                <a:latin typeface="Lato"/>
              </a:rPr>
              <a:t>Water Recycling: Integrate a closed-loop water recycling system to minimize water usage.</a:t>
            </a:r>
          </a:p>
          <a:p>
            <a:pPr marL="782102" lvl="1" indent="-457200">
              <a:buFont typeface="Arial" panose="020B0604020202020204" pitchFamily="34" charset="0"/>
              <a:buChar char="•"/>
            </a:pPr>
            <a:r>
              <a:rPr lang="en-US" sz="3009" dirty="0">
                <a:solidFill>
                  <a:srgbClr val="000000"/>
                </a:solidFill>
                <a:latin typeface="Lato"/>
              </a:rPr>
              <a:t>Music and Light Synchronization: Sync fountain displays with music and lighting for captivating shows.</a:t>
            </a:r>
          </a:p>
          <a:p>
            <a:pPr marL="782102" lvl="1" indent="-457200">
              <a:buFont typeface="Arial" panose="020B0604020202020204" pitchFamily="34" charset="0"/>
              <a:buChar char="•"/>
            </a:pPr>
            <a:r>
              <a:rPr lang="en-US" sz="3009" dirty="0">
                <a:solidFill>
                  <a:srgbClr val="000000"/>
                </a:solidFill>
                <a:latin typeface="Lato"/>
              </a:rPr>
              <a:t>Water Quality Sensors: Use sensors to monitor water quality and adjust purification processes as needed.</a:t>
            </a:r>
          </a:p>
          <a:p>
            <a:pPr marL="782102" lvl="1" indent="-457200">
              <a:buFont typeface="Arial" panose="020B0604020202020204" pitchFamily="34" charset="0"/>
              <a:buChar char="•"/>
            </a:pPr>
            <a:r>
              <a:rPr lang="en-US" sz="3009" dirty="0">
                <a:solidFill>
                  <a:srgbClr val="000000"/>
                </a:solidFill>
                <a:latin typeface="Lato"/>
              </a:rPr>
              <a:t>Augmented Reality (AR) Features: Create an AR app that provides information about the fountain's history, design, and more when visitors point their smartphones at it</a:t>
            </a:r>
            <a:r>
              <a:rPr lang="en-US" sz="3009" dirty="0" smtClean="0">
                <a:solidFill>
                  <a:srgbClr val="000000"/>
                </a:solidFill>
                <a:latin typeface="Lato"/>
              </a:rPr>
              <a:t>.</a:t>
            </a:r>
          </a:p>
          <a:p>
            <a:pPr marL="782102" lvl="1" indent="-457200">
              <a:buFont typeface="Arial" panose="020B0604020202020204" pitchFamily="34" charset="0"/>
              <a:buChar char="•"/>
            </a:pPr>
            <a:r>
              <a:rPr lang="en-IN" sz="3009" dirty="0">
                <a:solidFill>
                  <a:srgbClr val="000000"/>
                </a:solidFill>
                <a:latin typeface="Lato"/>
              </a:rPr>
              <a:t>Security Measures: Ensure that the smart fountains have robust cybersecurity measures to protect user data and prevent hacking</a:t>
            </a:r>
            <a:r>
              <a:rPr lang="en-IN" sz="3009" dirty="0" smtClean="0">
                <a:solidFill>
                  <a:srgbClr val="000000"/>
                </a:solidFill>
                <a:latin typeface="Lato"/>
              </a:rPr>
              <a:t>.</a:t>
            </a:r>
          </a:p>
          <a:p>
            <a:pPr marL="782102" lvl="1" indent="-457200">
              <a:buFont typeface="Arial" panose="020B0604020202020204" pitchFamily="34" charset="0"/>
              <a:buChar char="•"/>
            </a:pPr>
            <a:r>
              <a:rPr lang="en-IN" sz="3009" dirty="0" smtClean="0">
                <a:solidFill>
                  <a:srgbClr val="000000"/>
                </a:solidFill>
                <a:latin typeface="Lato"/>
              </a:rPr>
              <a:t>Integration </a:t>
            </a:r>
            <a:r>
              <a:rPr lang="en-IN" sz="3009" dirty="0">
                <a:solidFill>
                  <a:srgbClr val="000000"/>
                </a:solidFill>
                <a:latin typeface="Lato"/>
              </a:rPr>
              <a:t>with Smart Cities: Enable integration with smart city infrastructure, so that data from the fountains can be used to optimize water distribution and quality management in the city.</a:t>
            </a:r>
            <a:endParaRPr lang="en-US" sz="3009" dirty="0" smtClean="0">
              <a:solidFill>
                <a:srgbClr val="000000"/>
              </a:solidFill>
              <a:latin typeface="La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3DA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2896455"/>
            <a:ext cx="16238894" cy="0"/>
          </a:xfrm>
          <a:prstGeom prst="line">
            <a:avLst/>
          </a:prstGeom>
          <a:ln w="19050" cap="flat">
            <a:solidFill>
              <a:srgbClr val="000001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3" name="TextBox 3"/>
          <p:cNvSpPr txBox="1"/>
          <p:nvPr/>
        </p:nvSpPr>
        <p:spPr>
          <a:xfrm>
            <a:off x="1907906" y="748886"/>
            <a:ext cx="13824919" cy="14700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740"/>
              </a:lnSpc>
            </a:pPr>
            <a:r>
              <a:rPr lang="en-US" sz="9100" dirty="0" smtClean="0">
                <a:solidFill>
                  <a:srgbClr val="000000"/>
                </a:solidFill>
                <a:latin typeface="Lato"/>
              </a:rPr>
              <a:t>OBJECTIVES</a:t>
            </a:r>
            <a:endParaRPr lang="en-US" sz="9100" dirty="0">
              <a:solidFill>
                <a:srgbClr val="000000"/>
              </a:solidFill>
              <a:latin typeface="Lato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674720" y="3400447"/>
            <a:ext cx="16938560" cy="58578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889" lvl="1" indent="-323945">
              <a:lnSpc>
                <a:spcPts val="4201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Lato"/>
              </a:rPr>
              <a:t>Water Conservation: Design fountains that use water efficiently, minimizing waste.</a:t>
            </a:r>
          </a:p>
          <a:p>
            <a:pPr marL="647889" lvl="1" indent="-323945">
              <a:lnSpc>
                <a:spcPts val="4201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Lato"/>
              </a:rPr>
              <a:t>Aesthetic Enhancement: Create visually appealing fountains that enhance the beauty of public parks and gardens.</a:t>
            </a:r>
          </a:p>
          <a:p>
            <a:pPr marL="647889" lvl="1" indent="-323945">
              <a:lnSpc>
                <a:spcPts val="4201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Lato"/>
              </a:rPr>
              <a:t>Environmental Sustainability: Implement eco-friendly features like solar-powered pumps and LED lighting.</a:t>
            </a:r>
          </a:p>
          <a:p>
            <a:pPr marL="647889" lvl="1" indent="-323945">
              <a:lnSpc>
                <a:spcPts val="4201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Lato"/>
              </a:rPr>
              <a:t>Maintenance Efficiency: Develop a system that monitors and reports.</a:t>
            </a:r>
          </a:p>
          <a:p>
            <a:pPr marL="647889" lvl="1" indent="-323945">
              <a:lnSpc>
                <a:spcPts val="4201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Lato"/>
              </a:rPr>
              <a:t>Water Quality: Maintain water quality through filtration and purification systems.</a:t>
            </a:r>
          </a:p>
          <a:p>
            <a:pPr marL="647889" lvl="1" indent="-323945">
              <a:lnSpc>
                <a:spcPts val="4201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Lato"/>
              </a:rPr>
              <a:t>Data Analytics: Collect data on fountain usage and visitor preferences to improve the overall experience.</a:t>
            </a:r>
          </a:p>
          <a:p>
            <a:pPr marL="647889" lvl="1" indent="-323945">
              <a:lnSpc>
                <a:spcPts val="4201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Lato"/>
              </a:rPr>
              <a:t>Water Feature Variety: Create fountains with various water features like misting, spraying, and cascading for diversity.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3DA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102656" y="567807"/>
            <a:ext cx="15113364" cy="14700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740"/>
              </a:lnSpc>
            </a:pPr>
            <a:r>
              <a:rPr lang="en-US" sz="9100" dirty="0" smtClean="0">
                <a:solidFill>
                  <a:srgbClr val="000000"/>
                </a:solidFill>
                <a:latin typeface="Lato"/>
              </a:rPr>
              <a:t>REQUIREMENTS</a:t>
            </a:r>
            <a:endParaRPr lang="en-US" sz="9100" dirty="0">
              <a:solidFill>
                <a:srgbClr val="000000"/>
              </a:solidFill>
              <a:latin typeface="Lato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108535" y="3323943"/>
            <a:ext cx="16035929" cy="62719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1514" lvl="1" indent="-385757">
              <a:lnSpc>
                <a:spcPts val="5002"/>
              </a:lnSpc>
              <a:buFont typeface="Arial"/>
              <a:buChar char="•"/>
            </a:pPr>
            <a:r>
              <a:rPr lang="en-US" sz="3573">
                <a:solidFill>
                  <a:srgbClr val="000000"/>
                </a:solidFill>
                <a:latin typeface="Lato Semi-Bold"/>
              </a:rPr>
              <a:t>Fountain Design</a:t>
            </a:r>
            <a:r>
              <a:rPr lang="en-US" sz="3573">
                <a:solidFill>
                  <a:srgbClr val="000000"/>
                </a:solidFill>
                <a:latin typeface="Lato"/>
              </a:rPr>
              <a:t>: Collaborate with architects and designers to create aesthetically pleasing fountain structures that fit the park's theme.</a:t>
            </a:r>
          </a:p>
          <a:p>
            <a:pPr marL="771514" lvl="1" indent="-385757">
              <a:lnSpc>
                <a:spcPts val="5002"/>
              </a:lnSpc>
              <a:buFont typeface="Arial"/>
              <a:buChar char="•"/>
            </a:pPr>
            <a:r>
              <a:rPr lang="en-US" sz="3573">
                <a:solidFill>
                  <a:srgbClr val="000000"/>
                </a:solidFill>
                <a:latin typeface="Lato Semi-Bold"/>
              </a:rPr>
              <a:t>Water Management System</a:t>
            </a:r>
            <a:r>
              <a:rPr lang="en-US" sz="3573">
                <a:solidFill>
                  <a:srgbClr val="000000"/>
                </a:solidFill>
                <a:latin typeface="Lato"/>
              </a:rPr>
              <a:t>: Install pumps, filters, and reservoirs for efficient water circulation and filtration.</a:t>
            </a:r>
          </a:p>
          <a:p>
            <a:pPr marL="771514" lvl="1" indent="-385757">
              <a:lnSpc>
                <a:spcPts val="5002"/>
              </a:lnSpc>
              <a:buFont typeface="Arial"/>
              <a:buChar char="•"/>
            </a:pPr>
            <a:r>
              <a:rPr lang="en-US" sz="3573">
                <a:solidFill>
                  <a:srgbClr val="000000"/>
                </a:solidFill>
                <a:latin typeface="Lato Semi-Bold"/>
              </a:rPr>
              <a:t>Sensors</a:t>
            </a:r>
            <a:r>
              <a:rPr lang="en-US" sz="3573">
                <a:solidFill>
                  <a:srgbClr val="000000"/>
                </a:solidFill>
                <a:latin typeface="Lato"/>
              </a:rPr>
              <a:t>: Use water quality sensors, temperature sensors, and weather sensors to gather data for monitoring and control.</a:t>
            </a:r>
          </a:p>
          <a:p>
            <a:pPr marL="771514" lvl="1" indent="-385757">
              <a:lnSpc>
                <a:spcPts val="5002"/>
              </a:lnSpc>
              <a:buFont typeface="Arial"/>
              <a:buChar char="•"/>
            </a:pPr>
            <a:r>
              <a:rPr lang="en-US" sz="3573">
                <a:solidFill>
                  <a:srgbClr val="000000"/>
                </a:solidFill>
                <a:latin typeface="Lato Semi-Bold"/>
              </a:rPr>
              <a:t>Control System</a:t>
            </a:r>
            <a:r>
              <a:rPr lang="en-US" sz="3573">
                <a:solidFill>
                  <a:srgbClr val="000000"/>
                </a:solidFill>
                <a:latin typeface="Lato"/>
              </a:rPr>
              <a:t>: Develop a user-friendly control interface, which can be a smartphone app or a touch panel at the park.</a:t>
            </a:r>
          </a:p>
          <a:p>
            <a:pPr marL="771514" lvl="1" indent="-385757">
              <a:lnSpc>
                <a:spcPts val="5002"/>
              </a:lnSpc>
              <a:buFont typeface="Arial"/>
              <a:buChar char="•"/>
            </a:pPr>
            <a:r>
              <a:rPr lang="en-US" sz="3573">
                <a:solidFill>
                  <a:srgbClr val="000000"/>
                </a:solidFill>
                <a:latin typeface="Lato Semi-Bold"/>
              </a:rPr>
              <a:t>Water Recycling</a:t>
            </a:r>
            <a:r>
              <a:rPr lang="en-US" sz="3573">
                <a:solidFill>
                  <a:srgbClr val="000000"/>
                </a:solidFill>
                <a:latin typeface="Lato"/>
              </a:rPr>
              <a:t>: Implement a water recycling system to minimize water wastage.</a:t>
            </a:r>
          </a:p>
        </p:txBody>
      </p:sp>
      <p:sp>
        <p:nvSpPr>
          <p:cNvPr id="4" name="AutoShape 4"/>
          <p:cNvSpPr/>
          <p:nvPr/>
        </p:nvSpPr>
        <p:spPr>
          <a:xfrm>
            <a:off x="2638404" y="2761968"/>
            <a:ext cx="12976191" cy="0"/>
          </a:xfrm>
          <a:prstGeom prst="line">
            <a:avLst/>
          </a:prstGeom>
          <a:ln w="19050" cap="flat">
            <a:solidFill>
              <a:srgbClr val="000001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3DA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27972" y="2134299"/>
            <a:ext cx="17232055" cy="5164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95970" lvl="1" indent="-397985">
              <a:lnSpc>
                <a:spcPts val="5161"/>
              </a:lnSpc>
              <a:buFont typeface="Arial"/>
              <a:buChar char="•"/>
            </a:pPr>
            <a:r>
              <a:rPr lang="en-US" sz="3686">
                <a:solidFill>
                  <a:srgbClr val="000000"/>
                </a:solidFill>
                <a:latin typeface="Lato Semi-Bold Italics"/>
              </a:rPr>
              <a:t>Safety Measures</a:t>
            </a:r>
            <a:r>
              <a:rPr lang="en-US" sz="3686">
                <a:solidFill>
                  <a:srgbClr val="000000"/>
                </a:solidFill>
                <a:latin typeface="Lato Italics"/>
              </a:rPr>
              <a:t>: Ensure safety features like water depth sensors and emergency shut-off mechanisms.</a:t>
            </a:r>
          </a:p>
          <a:p>
            <a:pPr marL="795970" lvl="1" indent="-397985">
              <a:lnSpc>
                <a:spcPts val="5161"/>
              </a:lnSpc>
              <a:buFont typeface="Arial"/>
              <a:buChar char="•"/>
            </a:pPr>
            <a:r>
              <a:rPr lang="en-US" sz="3686">
                <a:solidFill>
                  <a:srgbClr val="000000"/>
                </a:solidFill>
                <a:latin typeface="Lato Semi-Bold Italics"/>
              </a:rPr>
              <a:t>Weatherproofing</a:t>
            </a:r>
            <a:r>
              <a:rPr lang="en-US" sz="3686">
                <a:solidFill>
                  <a:srgbClr val="000000"/>
                </a:solidFill>
                <a:latin typeface="Lato Italics"/>
              </a:rPr>
              <a:t>: Design the fountain and its components to withstand various weather conditions.</a:t>
            </a:r>
          </a:p>
          <a:p>
            <a:pPr marL="795970" lvl="1" indent="-397985">
              <a:lnSpc>
                <a:spcPts val="5161"/>
              </a:lnSpc>
              <a:buFont typeface="Arial"/>
              <a:buChar char="•"/>
            </a:pPr>
            <a:r>
              <a:rPr lang="en-US" sz="3686">
                <a:solidFill>
                  <a:srgbClr val="000000"/>
                </a:solidFill>
                <a:latin typeface="Lato Semi-Bold Italics"/>
              </a:rPr>
              <a:t>Maintenance Protocol</a:t>
            </a:r>
            <a:r>
              <a:rPr lang="en-US" sz="3686">
                <a:solidFill>
                  <a:srgbClr val="000000"/>
                </a:solidFill>
                <a:latin typeface="Lato Italics"/>
              </a:rPr>
              <a:t>: Establish a maintenance schedule and integrate sensors to provide alerts for maintenance needs.</a:t>
            </a:r>
          </a:p>
          <a:p>
            <a:pPr marL="795970" lvl="1" indent="-397985">
              <a:lnSpc>
                <a:spcPts val="5161"/>
              </a:lnSpc>
              <a:buFont typeface="Arial"/>
              <a:buChar char="•"/>
            </a:pPr>
            <a:r>
              <a:rPr lang="en-US" sz="3686">
                <a:solidFill>
                  <a:srgbClr val="000000"/>
                </a:solidFill>
                <a:latin typeface="Lato Semi-Bold Italics"/>
              </a:rPr>
              <a:t>Energy Management</a:t>
            </a:r>
            <a:r>
              <a:rPr lang="en-US" sz="3686">
                <a:solidFill>
                  <a:srgbClr val="000000"/>
                </a:solidFill>
                <a:latin typeface="Lato Italics"/>
              </a:rPr>
              <a:t>: Utilize energy-efficient components and consider renewable energy sources such as solar panels.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3DA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651574" y="2533815"/>
            <a:ext cx="10984853" cy="7105801"/>
          </a:xfrm>
          <a:custGeom>
            <a:avLst/>
            <a:gdLst/>
            <a:ahLst/>
            <a:cxnLst/>
            <a:rect l="l" t="t" r="r" b="b"/>
            <a:pathLst>
              <a:path w="10984853" h="7105801">
                <a:moveTo>
                  <a:pt x="0" y="0"/>
                </a:moveTo>
                <a:lnTo>
                  <a:pt x="10984852" y="0"/>
                </a:lnTo>
                <a:lnTo>
                  <a:pt x="10984852" y="7105800"/>
                </a:lnTo>
                <a:lnTo>
                  <a:pt x="0" y="71058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07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TextBox 3"/>
          <p:cNvSpPr txBox="1"/>
          <p:nvPr/>
        </p:nvSpPr>
        <p:spPr>
          <a:xfrm>
            <a:off x="1028700" y="491776"/>
            <a:ext cx="16230600" cy="1492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8800" dirty="0" smtClean="0">
                <a:solidFill>
                  <a:srgbClr val="000000"/>
                </a:solidFill>
                <a:latin typeface="Lato"/>
              </a:rPr>
              <a:t>RASPBERRY PI INTEGRATION</a:t>
            </a:r>
            <a:endParaRPr lang="en-US" sz="8800" dirty="0">
              <a:solidFill>
                <a:srgbClr val="000000"/>
              </a:solidFill>
              <a:latin typeface="La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3DA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240771" y="2420738"/>
            <a:ext cx="16754751" cy="7538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51116" lvl="1" indent="-125558" algn="just">
              <a:lnSpc>
                <a:spcPts val="1628"/>
              </a:lnSpc>
              <a:buFont typeface="Arial"/>
              <a:buChar char="•"/>
            </a:pPr>
            <a:r>
              <a:rPr lang="en-US" sz="1163" dirty="0" err="1">
                <a:solidFill>
                  <a:srgbClr val="000000"/>
                </a:solidFill>
                <a:latin typeface="Lato Semi-Bold Italics"/>
              </a:rPr>
              <a:t>int</a:t>
            </a:r>
            <a:r>
              <a:rPr lang="en-US" sz="1163" dirty="0">
                <a:solidFill>
                  <a:srgbClr val="000000"/>
                </a:solidFill>
                <a:latin typeface="Lato Semi-Bold Italics"/>
              </a:rPr>
              <a:t> </a:t>
            </a:r>
            <a:r>
              <a:rPr lang="en-US" sz="1163" dirty="0" err="1">
                <a:solidFill>
                  <a:srgbClr val="000000"/>
                </a:solidFill>
                <a:latin typeface="Lato Semi-Bold Italics"/>
              </a:rPr>
              <a:t>trigPin</a:t>
            </a:r>
            <a:r>
              <a:rPr lang="en-US" sz="1163" dirty="0">
                <a:solidFill>
                  <a:srgbClr val="000000"/>
                </a:solidFill>
                <a:latin typeface="Lato Semi-Bold Italics"/>
              </a:rPr>
              <a:t>=12;</a:t>
            </a:r>
          </a:p>
          <a:p>
            <a:pPr marL="251116" lvl="1" indent="-125558" algn="just">
              <a:lnSpc>
                <a:spcPts val="1628"/>
              </a:lnSpc>
              <a:buFont typeface="Arial"/>
              <a:buChar char="•"/>
            </a:pPr>
            <a:r>
              <a:rPr lang="en-US" sz="1163" dirty="0" err="1">
                <a:solidFill>
                  <a:srgbClr val="000000"/>
                </a:solidFill>
                <a:latin typeface="Lato Semi-Bold Italics"/>
              </a:rPr>
              <a:t>int</a:t>
            </a:r>
            <a:r>
              <a:rPr lang="en-US" sz="1163" dirty="0">
                <a:solidFill>
                  <a:srgbClr val="000000"/>
                </a:solidFill>
                <a:latin typeface="Lato Semi-Bold Italics"/>
              </a:rPr>
              <a:t> </a:t>
            </a:r>
            <a:r>
              <a:rPr lang="en-US" sz="1163" dirty="0" err="1">
                <a:solidFill>
                  <a:srgbClr val="000000"/>
                </a:solidFill>
                <a:latin typeface="Lato Semi-Bold Italics"/>
              </a:rPr>
              <a:t>echoPin</a:t>
            </a:r>
            <a:r>
              <a:rPr lang="en-US" sz="1163" dirty="0">
                <a:solidFill>
                  <a:srgbClr val="000000"/>
                </a:solidFill>
                <a:latin typeface="Lato Semi-Bold Italics"/>
              </a:rPr>
              <a:t>=10;</a:t>
            </a:r>
          </a:p>
          <a:p>
            <a:pPr marL="251116" lvl="1" indent="-125558" algn="just">
              <a:lnSpc>
                <a:spcPts val="1628"/>
              </a:lnSpc>
              <a:buFont typeface="Arial"/>
              <a:buChar char="•"/>
            </a:pPr>
            <a:r>
              <a:rPr lang="en-US" sz="1163" dirty="0" err="1">
                <a:solidFill>
                  <a:srgbClr val="000000"/>
                </a:solidFill>
                <a:latin typeface="Lato Semi-Bold Italics"/>
              </a:rPr>
              <a:t>int</a:t>
            </a:r>
            <a:r>
              <a:rPr lang="en-US" sz="1163" dirty="0">
                <a:solidFill>
                  <a:srgbClr val="000000"/>
                </a:solidFill>
                <a:latin typeface="Lato Semi-Bold Italics"/>
              </a:rPr>
              <a:t> </a:t>
            </a:r>
            <a:r>
              <a:rPr lang="en-US" sz="1163" dirty="0" err="1">
                <a:solidFill>
                  <a:srgbClr val="000000"/>
                </a:solidFill>
                <a:latin typeface="Lato Semi-Bold Italics"/>
              </a:rPr>
              <a:t>vcc</a:t>
            </a:r>
            <a:r>
              <a:rPr lang="en-US" sz="1163" dirty="0">
                <a:solidFill>
                  <a:srgbClr val="000000"/>
                </a:solidFill>
                <a:latin typeface="Lato Semi-Bold Italics"/>
              </a:rPr>
              <a:t>=13;</a:t>
            </a:r>
          </a:p>
          <a:p>
            <a:pPr marL="251116" lvl="1" indent="-125558" algn="just">
              <a:lnSpc>
                <a:spcPts val="1628"/>
              </a:lnSpc>
              <a:buFont typeface="Arial"/>
              <a:buChar char="•"/>
            </a:pPr>
            <a:r>
              <a:rPr lang="en-US" sz="1163" dirty="0" err="1">
                <a:solidFill>
                  <a:srgbClr val="000000"/>
                </a:solidFill>
                <a:latin typeface="Lato Semi-Bold Italics"/>
              </a:rPr>
              <a:t>int</a:t>
            </a:r>
            <a:r>
              <a:rPr lang="en-US" sz="1163" dirty="0">
                <a:solidFill>
                  <a:srgbClr val="000000"/>
                </a:solidFill>
                <a:latin typeface="Lato Semi-Bold Italics"/>
              </a:rPr>
              <a:t> </a:t>
            </a:r>
            <a:r>
              <a:rPr lang="en-US" sz="1163" dirty="0" err="1">
                <a:solidFill>
                  <a:srgbClr val="000000"/>
                </a:solidFill>
                <a:latin typeface="Lato Semi-Bold Italics"/>
              </a:rPr>
              <a:t>gnd</a:t>
            </a:r>
            <a:r>
              <a:rPr lang="en-US" sz="1163" dirty="0">
                <a:solidFill>
                  <a:srgbClr val="000000"/>
                </a:solidFill>
                <a:latin typeface="Lato Semi-Bold Italics"/>
              </a:rPr>
              <a:t>=10;</a:t>
            </a:r>
          </a:p>
          <a:p>
            <a:pPr marL="251116" lvl="1" indent="-125558" algn="just">
              <a:lnSpc>
                <a:spcPts val="1628"/>
              </a:lnSpc>
              <a:buFont typeface="Arial"/>
              <a:buChar char="•"/>
            </a:pPr>
            <a:r>
              <a:rPr lang="en-US" sz="1163" dirty="0">
                <a:solidFill>
                  <a:srgbClr val="000000"/>
                </a:solidFill>
                <a:latin typeface="Lato Semi-Bold Italics"/>
              </a:rPr>
              <a:t>void setup()</a:t>
            </a:r>
          </a:p>
          <a:p>
            <a:pPr marL="251116" lvl="1" indent="-125558" algn="just">
              <a:lnSpc>
                <a:spcPts val="1628"/>
              </a:lnSpc>
              <a:buFont typeface="Arial"/>
              <a:buChar char="•"/>
            </a:pPr>
            <a:r>
              <a:rPr lang="en-US" sz="1163" dirty="0">
                <a:solidFill>
                  <a:srgbClr val="000000"/>
                </a:solidFill>
                <a:latin typeface="Lato Semi-Bold Italics"/>
              </a:rPr>
              <a:t>{</a:t>
            </a:r>
          </a:p>
          <a:p>
            <a:pPr marL="251116" lvl="1" indent="-125558" algn="just">
              <a:lnSpc>
                <a:spcPts val="1628"/>
              </a:lnSpc>
              <a:buFont typeface="Arial"/>
              <a:buChar char="•"/>
            </a:pPr>
            <a:r>
              <a:rPr lang="en-US" sz="1163" dirty="0">
                <a:solidFill>
                  <a:srgbClr val="000000"/>
                </a:solidFill>
                <a:latin typeface="Lato Semi-Bold Italics"/>
              </a:rPr>
              <a:t>  </a:t>
            </a:r>
            <a:r>
              <a:rPr lang="en-US" sz="1163" dirty="0" err="1">
                <a:solidFill>
                  <a:srgbClr val="000000"/>
                </a:solidFill>
                <a:latin typeface="Lato Semi-Bold Italics"/>
              </a:rPr>
              <a:t>Serial.begin</a:t>
            </a:r>
            <a:r>
              <a:rPr lang="en-US" sz="1163" dirty="0">
                <a:solidFill>
                  <a:srgbClr val="000000"/>
                </a:solidFill>
                <a:latin typeface="Lato Semi-Bold Italics"/>
              </a:rPr>
              <a:t>(9600);</a:t>
            </a:r>
          </a:p>
          <a:p>
            <a:pPr marL="251116" lvl="1" indent="-125558" algn="just">
              <a:lnSpc>
                <a:spcPts val="1628"/>
              </a:lnSpc>
              <a:buFont typeface="Arial"/>
              <a:buChar char="•"/>
            </a:pPr>
            <a:r>
              <a:rPr lang="en-US" sz="1163" dirty="0">
                <a:solidFill>
                  <a:srgbClr val="000000"/>
                </a:solidFill>
                <a:latin typeface="Lato Semi-Bold Italics"/>
              </a:rPr>
              <a:t>  </a:t>
            </a:r>
            <a:r>
              <a:rPr lang="en-US" sz="1163" dirty="0" err="1">
                <a:solidFill>
                  <a:srgbClr val="000000"/>
                </a:solidFill>
                <a:latin typeface="Lato Semi-Bold Italics"/>
              </a:rPr>
              <a:t>pinMode</a:t>
            </a:r>
            <a:r>
              <a:rPr lang="en-US" sz="1163" dirty="0">
                <a:solidFill>
                  <a:srgbClr val="000000"/>
                </a:solidFill>
                <a:latin typeface="Lato Semi-Bold Italics"/>
              </a:rPr>
              <a:t>(</a:t>
            </a:r>
            <a:r>
              <a:rPr lang="en-US" sz="1163" dirty="0" err="1">
                <a:solidFill>
                  <a:srgbClr val="000000"/>
                </a:solidFill>
                <a:latin typeface="Lato Semi-Bold Italics"/>
              </a:rPr>
              <a:t>trigPin</a:t>
            </a:r>
            <a:r>
              <a:rPr lang="en-US" sz="1163" dirty="0">
                <a:solidFill>
                  <a:srgbClr val="000000"/>
                </a:solidFill>
                <a:latin typeface="Lato Semi-Bold Italics"/>
              </a:rPr>
              <a:t>, OUTPUT);</a:t>
            </a:r>
          </a:p>
          <a:p>
            <a:pPr marL="251116" lvl="1" indent="-125558" algn="just">
              <a:lnSpc>
                <a:spcPts val="1628"/>
              </a:lnSpc>
              <a:buFont typeface="Arial"/>
              <a:buChar char="•"/>
            </a:pPr>
            <a:r>
              <a:rPr lang="en-US" sz="1163" dirty="0">
                <a:solidFill>
                  <a:srgbClr val="000000"/>
                </a:solidFill>
                <a:latin typeface="Lato Semi-Bold Italics"/>
              </a:rPr>
              <a:t>  </a:t>
            </a:r>
            <a:r>
              <a:rPr lang="en-US" sz="1163" dirty="0" err="1">
                <a:solidFill>
                  <a:srgbClr val="000000"/>
                </a:solidFill>
                <a:latin typeface="Lato Semi-Bold Italics"/>
              </a:rPr>
              <a:t>pinMode</a:t>
            </a:r>
            <a:r>
              <a:rPr lang="en-US" sz="1163" dirty="0">
                <a:solidFill>
                  <a:srgbClr val="000000"/>
                </a:solidFill>
                <a:latin typeface="Lato Semi-Bold Italics"/>
              </a:rPr>
              <a:t>(</a:t>
            </a:r>
            <a:r>
              <a:rPr lang="en-US" sz="1163" dirty="0" err="1">
                <a:solidFill>
                  <a:srgbClr val="000000"/>
                </a:solidFill>
                <a:latin typeface="Lato Semi-Bold Italics"/>
              </a:rPr>
              <a:t>echoPin</a:t>
            </a:r>
            <a:r>
              <a:rPr lang="en-US" sz="1163" dirty="0">
                <a:solidFill>
                  <a:srgbClr val="000000"/>
                </a:solidFill>
                <a:latin typeface="Lato Semi-Bold Italics"/>
              </a:rPr>
              <a:t>, INPUT);</a:t>
            </a:r>
          </a:p>
          <a:p>
            <a:pPr marL="251116" lvl="1" indent="-125558" algn="just">
              <a:lnSpc>
                <a:spcPts val="1628"/>
              </a:lnSpc>
              <a:buFont typeface="Arial"/>
              <a:buChar char="•"/>
            </a:pPr>
            <a:r>
              <a:rPr lang="en-US" sz="1163" dirty="0">
                <a:solidFill>
                  <a:srgbClr val="000000"/>
                </a:solidFill>
                <a:latin typeface="Lato Semi-Bold Italics"/>
              </a:rPr>
              <a:t>  </a:t>
            </a:r>
            <a:r>
              <a:rPr lang="en-US" sz="1163" dirty="0" err="1">
                <a:solidFill>
                  <a:srgbClr val="000000"/>
                </a:solidFill>
                <a:latin typeface="Lato Semi-Bold Italics"/>
              </a:rPr>
              <a:t>pinMode</a:t>
            </a:r>
            <a:r>
              <a:rPr lang="en-US" sz="1163" dirty="0">
                <a:solidFill>
                  <a:srgbClr val="000000"/>
                </a:solidFill>
                <a:latin typeface="Lato Semi-Bold Italics"/>
              </a:rPr>
              <a:t>(</a:t>
            </a:r>
            <a:r>
              <a:rPr lang="en-US" sz="1163" dirty="0" err="1">
                <a:solidFill>
                  <a:srgbClr val="000000"/>
                </a:solidFill>
                <a:latin typeface="Lato Semi-Bold Italics"/>
              </a:rPr>
              <a:t>vcc</a:t>
            </a:r>
            <a:r>
              <a:rPr lang="en-US" sz="1163" dirty="0">
                <a:solidFill>
                  <a:srgbClr val="000000"/>
                </a:solidFill>
                <a:latin typeface="Lato Semi-Bold Italics"/>
              </a:rPr>
              <a:t>, OUTPUT);</a:t>
            </a:r>
          </a:p>
          <a:p>
            <a:pPr marL="251116" lvl="1" indent="-125558" algn="just">
              <a:lnSpc>
                <a:spcPts val="1628"/>
              </a:lnSpc>
              <a:buFont typeface="Arial"/>
              <a:buChar char="•"/>
            </a:pPr>
            <a:r>
              <a:rPr lang="en-US" sz="1163" dirty="0">
                <a:solidFill>
                  <a:srgbClr val="000000"/>
                </a:solidFill>
                <a:latin typeface="Lato Semi-Bold Italics"/>
              </a:rPr>
              <a:t>    </a:t>
            </a:r>
            <a:r>
              <a:rPr lang="en-US" sz="1163" dirty="0" err="1">
                <a:solidFill>
                  <a:srgbClr val="000000"/>
                </a:solidFill>
                <a:latin typeface="Lato Semi-Bold Italics"/>
              </a:rPr>
              <a:t>pinMode</a:t>
            </a:r>
            <a:r>
              <a:rPr lang="en-US" sz="1163" dirty="0">
                <a:solidFill>
                  <a:srgbClr val="000000"/>
                </a:solidFill>
                <a:latin typeface="Lato Semi-Bold Italics"/>
              </a:rPr>
              <a:t>(</a:t>
            </a:r>
            <a:r>
              <a:rPr lang="en-US" sz="1163" dirty="0" err="1">
                <a:solidFill>
                  <a:srgbClr val="000000"/>
                </a:solidFill>
                <a:latin typeface="Lato Semi-Bold Italics"/>
              </a:rPr>
              <a:t>gnd</a:t>
            </a:r>
            <a:r>
              <a:rPr lang="en-US" sz="1163" dirty="0">
                <a:solidFill>
                  <a:srgbClr val="000000"/>
                </a:solidFill>
                <a:latin typeface="Lato Semi-Bold Italics"/>
              </a:rPr>
              <a:t>, OUTPUT);</a:t>
            </a:r>
          </a:p>
          <a:p>
            <a:pPr marL="251116" lvl="1" indent="-125558" algn="just">
              <a:lnSpc>
                <a:spcPts val="1628"/>
              </a:lnSpc>
              <a:buFont typeface="Arial"/>
              <a:buChar char="•"/>
            </a:pPr>
            <a:r>
              <a:rPr lang="en-US" sz="1163" dirty="0">
                <a:solidFill>
                  <a:srgbClr val="000000"/>
                </a:solidFill>
                <a:latin typeface="Lato Semi-Bold Italics"/>
              </a:rPr>
              <a:t>     </a:t>
            </a:r>
            <a:r>
              <a:rPr lang="en-US" sz="1163" dirty="0" err="1">
                <a:solidFill>
                  <a:srgbClr val="000000"/>
                </a:solidFill>
                <a:latin typeface="Lato Semi-Bold Italics"/>
              </a:rPr>
              <a:t>digitalWrite</a:t>
            </a:r>
            <a:r>
              <a:rPr lang="en-US" sz="1163" dirty="0">
                <a:solidFill>
                  <a:srgbClr val="000000"/>
                </a:solidFill>
                <a:latin typeface="Lato Semi-Bold Italics"/>
              </a:rPr>
              <a:t>(</a:t>
            </a:r>
            <a:r>
              <a:rPr lang="en-US" sz="1163" dirty="0" err="1">
                <a:solidFill>
                  <a:srgbClr val="000000"/>
                </a:solidFill>
                <a:latin typeface="Lato Semi-Bold Italics"/>
              </a:rPr>
              <a:t>vcc</a:t>
            </a:r>
            <a:r>
              <a:rPr lang="en-US" sz="1163" dirty="0">
                <a:solidFill>
                  <a:srgbClr val="000000"/>
                </a:solidFill>
                <a:latin typeface="Lato Semi-Bold Italics"/>
              </a:rPr>
              <a:t>, HIGH);</a:t>
            </a:r>
          </a:p>
          <a:p>
            <a:pPr marL="251116" lvl="1" indent="-125558" algn="just">
              <a:lnSpc>
                <a:spcPts val="1628"/>
              </a:lnSpc>
              <a:buFont typeface="Arial"/>
              <a:buChar char="•"/>
            </a:pPr>
            <a:r>
              <a:rPr lang="en-US" sz="1163" dirty="0">
                <a:solidFill>
                  <a:srgbClr val="000000"/>
                </a:solidFill>
                <a:latin typeface="Lato Semi-Bold Italics"/>
              </a:rPr>
              <a:t>     </a:t>
            </a:r>
            <a:r>
              <a:rPr lang="en-US" sz="1163" dirty="0" err="1">
                <a:solidFill>
                  <a:srgbClr val="000000"/>
                </a:solidFill>
                <a:latin typeface="Lato Semi-Bold Italics"/>
              </a:rPr>
              <a:t>digitalWrite</a:t>
            </a:r>
            <a:r>
              <a:rPr lang="en-US" sz="1163" dirty="0">
                <a:solidFill>
                  <a:srgbClr val="000000"/>
                </a:solidFill>
                <a:latin typeface="Lato Semi-Bold Italics"/>
              </a:rPr>
              <a:t>(</a:t>
            </a:r>
            <a:r>
              <a:rPr lang="en-US" sz="1163" dirty="0" err="1">
                <a:solidFill>
                  <a:srgbClr val="000000"/>
                </a:solidFill>
                <a:latin typeface="Lato Semi-Bold Italics"/>
              </a:rPr>
              <a:t>gnd</a:t>
            </a:r>
            <a:r>
              <a:rPr lang="en-US" sz="1163" dirty="0">
                <a:solidFill>
                  <a:srgbClr val="000000"/>
                </a:solidFill>
                <a:latin typeface="Lato Semi-Bold Italics"/>
              </a:rPr>
              <a:t>, LOW);</a:t>
            </a:r>
          </a:p>
          <a:p>
            <a:pPr marL="251116" lvl="1" indent="-125558" algn="just">
              <a:lnSpc>
                <a:spcPts val="1628"/>
              </a:lnSpc>
              <a:buFont typeface="Arial"/>
              <a:buChar char="•"/>
            </a:pPr>
            <a:r>
              <a:rPr lang="en-US" sz="1163" dirty="0">
                <a:solidFill>
                  <a:srgbClr val="000000"/>
                </a:solidFill>
                <a:latin typeface="Lato Semi-Bold Italics"/>
              </a:rPr>
              <a:t>}</a:t>
            </a:r>
          </a:p>
          <a:p>
            <a:pPr marL="251116" lvl="1" indent="-125558" algn="just">
              <a:lnSpc>
                <a:spcPts val="1628"/>
              </a:lnSpc>
              <a:buFont typeface="Arial"/>
              <a:buChar char="•"/>
            </a:pPr>
            <a:r>
              <a:rPr lang="en-US" sz="1163" dirty="0">
                <a:solidFill>
                  <a:srgbClr val="000000"/>
                </a:solidFill>
                <a:latin typeface="Lato Semi-Bold Italics"/>
              </a:rPr>
              <a:t>void loop()</a:t>
            </a:r>
          </a:p>
          <a:p>
            <a:pPr marL="251116" lvl="1" indent="-125558" algn="just">
              <a:lnSpc>
                <a:spcPts val="1628"/>
              </a:lnSpc>
              <a:buFont typeface="Arial"/>
              <a:buChar char="•"/>
            </a:pPr>
            <a:r>
              <a:rPr lang="en-US" sz="1163" dirty="0" smtClean="0">
                <a:solidFill>
                  <a:srgbClr val="000000"/>
                </a:solidFill>
                <a:latin typeface="Lato Semi-Bold Italics"/>
              </a:rPr>
              <a:t>{</a:t>
            </a:r>
          </a:p>
          <a:p>
            <a:pPr marL="251116" lvl="1" indent="-125558" algn="just">
              <a:lnSpc>
                <a:spcPts val="1628"/>
              </a:lnSpc>
              <a:buFont typeface="Arial"/>
              <a:buChar char="•"/>
            </a:pPr>
            <a:r>
              <a:rPr lang="en-US" sz="1163" dirty="0" smtClean="0">
                <a:solidFill>
                  <a:srgbClr val="000000"/>
                </a:solidFill>
                <a:latin typeface="Lato Semi-Bold Italics"/>
              </a:rPr>
              <a:t>  long  </a:t>
            </a:r>
            <a:r>
              <a:rPr lang="en-US" sz="1163" dirty="0" err="1" smtClean="0">
                <a:solidFill>
                  <a:srgbClr val="000000"/>
                </a:solidFill>
                <a:latin typeface="Lato Semi-Bold Italics"/>
              </a:rPr>
              <a:t>duration,distance</a:t>
            </a:r>
            <a:r>
              <a:rPr lang="en-US" sz="1163" dirty="0" smtClean="0">
                <a:solidFill>
                  <a:srgbClr val="000000"/>
                </a:solidFill>
                <a:latin typeface="Lato Semi-Bold Italics"/>
              </a:rPr>
              <a:t>;</a:t>
            </a:r>
          </a:p>
          <a:p>
            <a:pPr marL="251116" lvl="1" indent="-125558" algn="just">
              <a:lnSpc>
                <a:spcPts val="1628"/>
              </a:lnSpc>
              <a:buFont typeface="Arial"/>
              <a:buChar char="•"/>
            </a:pPr>
            <a:r>
              <a:rPr lang="en-US" sz="1163" dirty="0" smtClean="0">
                <a:solidFill>
                  <a:srgbClr val="000000"/>
                </a:solidFill>
                <a:latin typeface="Lato Semi-Bold Italics"/>
              </a:rPr>
              <a:t>  </a:t>
            </a:r>
            <a:r>
              <a:rPr lang="en-US" sz="1163" dirty="0" err="1" smtClean="0">
                <a:solidFill>
                  <a:srgbClr val="000000"/>
                </a:solidFill>
                <a:latin typeface="Lato Semi-Bold Italics"/>
              </a:rPr>
              <a:t>digitalWrite</a:t>
            </a:r>
            <a:r>
              <a:rPr lang="en-US" sz="1163" dirty="0" smtClean="0">
                <a:solidFill>
                  <a:srgbClr val="000000"/>
                </a:solidFill>
                <a:latin typeface="Lato Semi-Bold Italics"/>
              </a:rPr>
              <a:t>(</a:t>
            </a:r>
            <a:r>
              <a:rPr lang="en-US" sz="1163" dirty="0" err="1" smtClean="0">
                <a:solidFill>
                  <a:srgbClr val="000000"/>
                </a:solidFill>
                <a:latin typeface="Lato Semi-Bold Italics"/>
              </a:rPr>
              <a:t>trigPin</a:t>
            </a:r>
            <a:r>
              <a:rPr lang="en-US" sz="1163" dirty="0" smtClean="0">
                <a:solidFill>
                  <a:srgbClr val="000000"/>
                </a:solidFill>
                <a:latin typeface="Lato Semi-Bold Italics"/>
              </a:rPr>
              <a:t>, HIGH);</a:t>
            </a:r>
          </a:p>
          <a:p>
            <a:pPr marL="251116" lvl="1" indent="-125558" algn="just">
              <a:lnSpc>
                <a:spcPts val="1628"/>
              </a:lnSpc>
              <a:buFont typeface="Arial"/>
              <a:buChar char="•"/>
            </a:pPr>
            <a:r>
              <a:rPr lang="en-US" sz="1163" dirty="0" smtClean="0">
                <a:solidFill>
                  <a:srgbClr val="000000"/>
                </a:solidFill>
                <a:latin typeface="Lato Semi-Bold Italics"/>
              </a:rPr>
              <a:t>  </a:t>
            </a:r>
            <a:r>
              <a:rPr lang="en-US" sz="1163" dirty="0" err="1" smtClean="0">
                <a:solidFill>
                  <a:srgbClr val="000000"/>
                </a:solidFill>
                <a:latin typeface="Lato Semi-Bold Italics"/>
              </a:rPr>
              <a:t>delayMicroseconds</a:t>
            </a:r>
            <a:r>
              <a:rPr lang="en-US" sz="1163" dirty="0" smtClean="0">
                <a:solidFill>
                  <a:srgbClr val="000000"/>
                </a:solidFill>
                <a:latin typeface="Lato Semi-Bold Italics"/>
              </a:rPr>
              <a:t>(10); </a:t>
            </a:r>
          </a:p>
          <a:p>
            <a:pPr marL="251116" lvl="1" indent="-125558" algn="just">
              <a:lnSpc>
                <a:spcPts val="1628"/>
              </a:lnSpc>
              <a:buFont typeface="Arial"/>
              <a:buChar char="•"/>
            </a:pPr>
            <a:r>
              <a:rPr lang="en-US" sz="1163" dirty="0" smtClean="0">
                <a:solidFill>
                  <a:srgbClr val="000000"/>
                </a:solidFill>
                <a:latin typeface="Lato Semi-Bold Italics"/>
              </a:rPr>
              <a:t>  </a:t>
            </a:r>
            <a:r>
              <a:rPr lang="en-US" sz="1163" dirty="0" err="1" smtClean="0">
                <a:solidFill>
                  <a:srgbClr val="000000"/>
                </a:solidFill>
                <a:latin typeface="Lato Semi-Bold Italics"/>
              </a:rPr>
              <a:t>digitalWrite</a:t>
            </a:r>
            <a:r>
              <a:rPr lang="en-US" sz="1163" dirty="0" smtClean="0">
                <a:solidFill>
                  <a:srgbClr val="000000"/>
                </a:solidFill>
                <a:latin typeface="Lato Semi-Bold Italics"/>
              </a:rPr>
              <a:t>(</a:t>
            </a:r>
            <a:r>
              <a:rPr lang="en-US" sz="1163" dirty="0" err="1" smtClean="0">
                <a:solidFill>
                  <a:srgbClr val="000000"/>
                </a:solidFill>
                <a:latin typeface="Lato Semi-Bold Italics"/>
              </a:rPr>
              <a:t>trigPin</a:t>
            </a:r>
            <a:r>
              <a:rPr lang="en-US" sz="1163" dirty="0" smtClean="0">
                <a:solidFill>
                  <a:srgbClr val="000000"/>
                </a:solidFill>
                <a:latin typeface="Lato Semi-Bold Italics"/>
              </a:rPr>
              <a:t>, LOW);</a:t>
            </a:r>
          </a:p>
          <a:p>
            <a:pPr marL="251116" lvl="1" indent="-125558" algn="just">
              <a:lnSpc>
                <a:spcPts val="1628"/>
              </a:lnSpc>
              <a:buFont typeface="Arial"/>
              <a:buChar char="•"/>
            </a:pPr>
            <a:r>
              <a:rPr lang="en-US" sz="1163" dirty="0" smtClean="0">
                <a:solidFill>
                  <a:srgbClr val="000000"/>
                </a:solidFill>
                <a:latin typeface="Lato Semi-Bold Italics"/>
              </a:rPr>
              <a:t>  </a:t>
            </a:r>
            <a:r>
              <a:rPr lang="en-US" sz="1163" dirty="0" err="1" smtClean="0">
                <a:solidFill>
                  <a:srgbClr val="000000"/>
                </a:solidFill>
                <a:latin typeface="Lato Semi-Bold Italics"/>
              </a:rPr>
              <a:t>delayMicroseconds</a:t>
            </a:r>
            <a:r>
              <a:rPr lang="en-US" sz="1163" dirty="0" smtClean="0">
                <a:solidFill>
                  <a:srgbClr val="000000"/>
                </a:solidFill>
                <a:latin typeface="Lato Semi-Bold Italics"/>
              </a:rPr>
              <a:t>(10);</a:t>
            </a:r>
          </a:p>
          <a:p>
            <a:pPr marL="251116" lvl="1" indent="-125558" algn="just">
              <a:lnSpc>
                <a:spcPts val="1628"/>
              </a:lnSpc>
              <a:buFont typeface="Arial"/>
              <a:buChar char="•"/>
            </a:pPr>
            <a:r>
              <a:rPr lang="en-US" sz="1163" dirty="0" smtClean="0">
                <a:solidFill>
                  <a:srgbClr val="000000"/>
                </a:solidFill>
                <a:latin typeface="Lato Semi-Bold Italics"/>
              </a:rPr>
              <a:t>  distance=(duration*0.034/2) + 1;</a:t>
            </a:r>
          </a:p>
          <a:p>
            <a:pPr marL="251116" lvl="1" indent="-125558" algn="just">
              <a:lnSpc>
                <a:spcPts val="1628"/>
              </a:lnSpc>
              <a:buFont typeface="Arial"/>
              <a:buChar char="•"/>
            </a:pPr>
            <a:r>
              <a:rPr lang="en-US" sz="1163" dirty="0" smtClean="0">
                <a:solidFill>
                  <a:srgbClr val="000000"/>
                </a:solidFill>
                <a:latin typeface="Lato Semi-Bold Italics"/>
              </a:rPr>
              <a:t>  </a:t>
            </a:r>
            <a:r>
              <a:rPr lang="en-US" sz="1163" dirty="0" err="1" smtClean="0">
                <a:solidFill>
                  <a:srgbClr val="000000"/>
                </a:solidFill>
                <a:latin typeface="Lato Semi-Bold Italics"/>
              </a:rPr>
              <a:t>Serial.println</a:t>
            </a:r>
            <a:r>
              <a:rPr lang="en-US" sz="1163" dirty="0" smtClean="0">
                <a:solidFill>
                  <a:srgbClr val="000000"/>
                </a:solidFill>
                <a:latin typeface="Lato Semi-Bold Italics"/>
              </a:rPr>
              <a:t>("Distance = "+ String(distance));</a:t>
            </a:r>
          </a:p>
          <a:p>
            <a:pPr marL="251116" lvl="1" indent="-125558" algn="just">
              <a:lnSpc>
                <a:spcPts val="1628"/>
              </a:lnSpc>
              <a:buFont typeface="Arial"/>
              <a:buChar char="•"/>
            </a:pPr>
            <a:r>
              <a:rPr lang="en-US" sz="1163" dirty="0" smtClean="0">
                <a:solidFill>
                  <a:srgbClr val="000000"/>
                </a:solidFill>
                <a:latin typeface="Lato Semi-Bold Italics"/>
              </a:rPr>
              <a:t>  delay(1000);</a:t>
            </a:r>
          </a:p>
          <a:p>
            <a:pPr marL="251116" lvl="1" indent="-125558" algn="just">
              <a:lnSpc>
                <a:spcPts val="1628"/>
              </a:lnSpc>
              <a:buFont typeface="Arial"/>
              <a:buChar char="•"/>
            </a:pPr>
            <a:r>
              <a:rPr lang="en-US" sz="1163" dirty="0" smtClean="0">
                <a:solidFill>
                  <a:srgbClr val="000000"/>
                </a:solidFill>
                <a:latin typeface="Lato Semi-Bold Italics"/>
              </a:rPr>
              <a:t>  if(distance&lt;100)</a:t>
            </a:r>
          </a:p>
          <a:p>
            <a:pPr marL="251116" lvl="1" indent="-125558" algn="just">
              <a:lnSpc>
                <a:spcPts val="1628"/>
              </a:lnSpc>
              <a:buFont typeface="Arial"/>
              <a:buChar char="•"/>
            </a:pPr>
            <a:r>
              <a:rPr lang="en-US" sz="1163" dirty="0" smtClean="0">
                <a:solidFill>
                  <a:srgbClr val="000000"/>
                </a:solidFill>
                <a:latin typeface="Lato Semi-Bold Italics"/>
              </a:rPr>
              <a:t>  {</a:t>
            </a:r>
          </a:p>
          <a:p>
            <a:pPr marL="251116" lvl="1" indent="-125558" algn="just">
              <a:lnSpc>
                <a:spcPts val="1628"/>
              </a:lnSpc>
              <a:buFont typeface="Arial"/>
              <a:buChar char="•"/>
            </a:pPr>
            <a:r>
              <a:rPr lang="en-US" sz="1163" dirty="0" smtClean="0">
                <a:solidFill>
                  <a:srgbClr val="000000"/>
                </a:solidFill>
                <a:latin typeface="Lato Semi-Bold Italics"/>
              </a:rPr>
              <a:t>    </a:t>
            </a:r>
            <a:r>
              <a:rPr lang="en-US" sz="1163" dirty="0" err="1" smtClean="0">
                <a:solidFill>
                  <a:srgbClr val="000000"/>
                </a:solidFill>
                <a:latin typeface="Lato Semi-Bold Italics"/>
              </a:rPr>
              <a:t>Serial.println</a:t>
            </a:r>
            <a:r>
              <a:rPr lang="en-US" sz="1163" dirty="0" smtClean="0">
                <a:solidFill>
                  <a:srgbClr val="000000"/>
                </a:solidFill>
                <a:latin typeface="Lato Semi-Bold Italics"/>
              </a:rPr>
              <a:t>("High");</a:t>
            </a:r>
          </a:p>
          <a:p>
            <a:pPr marL="251116" lvl="1" indent="-125558" algn="just">
              <a:lnSpc>
                <a:spcPts val="1628"/>
              </a:lnSpc>
              <a:buFont typeface="Arial"/>
              <a:buChar char="•"/>
            </a:pPr>
            <a:r>
              <a:rPr lang="en-US" sz="1163" dirty="0" smtClean="0">
                <a:solidFill>
                  <a:srgbClr val="000000"/>
                </a:solidFill>
                <a:latin typeface="Lato Semi-Bold Italics"/>
              </a:rPr>
              <a:t>    </a:t>
            </a:r>
            <a:r>
              <a:rPr lang="en-US" sz="1163" dirty="0" err="1" smtClean="0">
                <a:solidFill>
                  <a:srgbClr val="000000"/>
                </a:solidFill>
                <a:latin typeface="Lato Semi-Bold Italics"/>
              </a:rPr>
              <a:t>digitalWrite</a:t>
            </a:r>
            <a:r>
              <a:rPr lang="en-US" sz="1163" dirty="0" smtClean="0">
                <a:solidFill>
                  <a:srgbClr val="000000"/>
                </a:solidFill>
                <a:latin typeface="Lato Semi-Bold Italics"/>
              </a:rPr>
              <a:t>(1, HIGH);</a:t>
            </a:r>
          </a:p>
          <a:p>
            <a:pPr marL="251116" lvl="1" indent="-125558" algn="just">
              <a:lnSpc>
                <a:spcPts val="1628"/>
              </a:lnSpc>
              <a:buFont typeface="Arial"/>
              <a:buChar char="•"/>
            </a:pPr>
            <a:r>
              <a:rPr lang="en-US" sz="1163" dirty="0" smtClean="0">
                <a:solidFill>
                  <a:srgbClr val="000000"/>
                </a:solidFill>
                <a:latin typeface="Lato Semi-Bold Italics"/>
              </a:rPr>
              <a:t>    delay(1000);</a:t>
            </a:r>
          </a:p>
          <a:p>
            <a:pPr marL="251116" lvl="1" indent="-125558" algn="just">
              <a:lnSpc>
                <a:spcPts val="1628"/>
              </a:lnSpc>
              <a:buFont typeface="Arial"/>
              <a:buChar char="•"/>
            </a:pPr>
            <a:r>
              <a:rPr lang="en-US" sz="1163" dirty="0" smtClean="0">
                <a:solidFill>
                  <a:srgbClr val="000000"/>
                </a:solidFill>
                <a:latin typeface="Lato Semi-Bold Italics"/>
              </a:rPr>
              <a:t>  }</a:t>
            </a:r>
          </a:p>
          <a:p>
            <a:pPr marL="251116" lvl="1" indent="-125558" algn="just">
              <a:lnSpc>
                <a:spcPts val="1628"/>
              </a:lnSpc>
              <a:buFont typeface="Arial"/>
              <a:buChar char="•"/>
            </a:pPr>
            <a:r>
              <a:rPr lang="en-US" sz="1163" dirty="0" smtClean="0">
                <a:solidFill>
                  <a:srgbClr val="000000"/>
                </a:solidFill>
                <a:latin typeface="Lato Semi-Bold Italics"/>
              </a:rPr>
              <a:t>  else</a:t>
            </a:r>
          </a:p>
          <a:p>
            <a:pPr marL="251116" lvl="1" indent="-125558" algn="just">
              <a:lnSpc>
                <a:spcPts val="1628"/>
              </a:lnSpc>
              <a:buFont typeface="Arial"/>
              <a:buChar char="•"/>
            </a:pPr>
            <a:r>
              <a:rPr lang="en-US" sz="1163" dirty="0" smtClean="0">
                <a:solidFill>
                  <a:srgbClr val="000000"/>
                </a:solidFill>
                <a:latin typeface="Lato Semi-Bold Italics"/>
              </a:rPr>
              <a:t>  {</a:t>
            </a:r>
          </a:p>
          <a:p>
            <a:pPr marL="251116" lvl="1" indent="-125558" algn="just">
              <a:lnSpc>
                <a:spcPts val="1628"/>
              </a:lnSpc>
              <a:buFont typeface="Arial"/>
              <a:buChar char="•"/>
            </a:pPr>
            <a:r>
              <a:rPr lang="en-US" sz="1163" dirty="0" smtClean="0">
                <a:solidFill>
                  <a:srgbClr val="000000"/>
                </a:solidFill>
                <a:latin typeface="Lato Semi-Bold Italics"/>
              </a:rPr>
              <a:t>    </a:t>
            </a:r>
            <a:r>
              <a:rPr lang="en-US" sz="1163" dirty="0" err="1" smtClean="0">
                <a:solidFill>
                  <a:srgbClr val="000000"/>
                </a:solidFill>
                <a:latin typeface="Lato Semi-Bold Italics"/>
              </a:rPr>
              <a:t>Serial.println</a:t>
            </a:r>
            <a:r>
              <a:rPr lang="en-US" sz="1163" dirty="0" smtClean="0">
                <a:solidFill>
                  <a:srgbClr val="000000"/>
                </a:solidFill>
                <a:latin typeface="Lato Semi-Bold Italics"/>
              </a:rPr>
              <a:t>("Low");</a:t>
            </a:r>
          </a:p>
          <a:p>
            <a:pPr marL="251116" lvl="1" indent="-125558" algn="just">
              <a:lnSpc>
                <a:spcPts val="1628"/>
              </a:lnSpc>
              <a:buFont typeface="Arial"/>
              <a:buChar char="•"/>
            </a:pPr>
            <a:r>
              <a:rPr lang="en-US" sz="1163" dirty="0" smtClean="0">
                <a:solidFill>
                  <a:srgbClr val="000000"/>
                </a:solidFill>
                <a:latin typeface="Lato Semi-Bold Italics"/>
              </a:rPr>
              <a:t>    </a:t>
            </a:r>
            <a:r>
              <a:rPr lang="en-US" sz="1163" dirty="0" err="1" smtClean="0">
                <a:solidFill>
                  <a:srgbClr val="000000"/>
                </a:solidFill>
                <a:latin typeface="Lato Semi-Bold Italics"/>
              </a:rPr>
              <a:t>digitalWrite</a:t>
            </a:r>
            <a:r>
              <a:rPr lang="en-US" sz="1163" dirty="0" smtClean="0">
                <a:solidFill>
                  <a:srgbClr val="000000"/>
                </a:solidFill>
                <a:latin typeface="Lato Semi-Bold Italics"/>
              </a:rPr>
              <a:t>(1, LOW);</a:t>
            </a:r>
          </a:p>
          <a:p>
            <a:pPr marL="251116" lvl="1" indent="-125558" algn="just">
              <a:lnSpc>
                <a:spcPts val="1628"/>
              </a:lnSpc>
              <a:buFont typeface="Arial"/>
              <a:buChar char="•"/>
            </a:pPr>
            <a:r>
              <a:rPr lang="en-US" sz="1163" dirty="0" smtClean="0">
                <a:solidFill>
                  <a:srgbClr val="000000"/>
                </a:solidFill>
                <a:latin typeface="Lato Semi-Bold Italics"/>
              </a:rPr>
              <a:t>    delay(1000);</a:t>
            </a:r>
          </a:p>
          <a:p>
            <a:pPr marL="251116" lvl="1" indent="-125558" algn="just">
              <a:lnSpc>
                <a:spcPts val="1628"/>
              </a:lnSpc>
              <a:buFont typeface="Arial"/>
              <a:buChar char="•"/>
            </a:pPr>
            <a:r>
              <a:rPr lang="en-US" sz="1163" dirty="0" smtClean="0">
                <a:solidFill>
                  <a:srgbClr val="000000"/>
                </a:solidFill>
                <a:latin typeface="Lato Semi-Bold Italics"/>
              </a:rPr>
              <a:t>  }</a:t>
            </a:r>
          </a:p>
          <a:p>
            <a:pPr marL="251116" lvl="1" indent="-125558" algn="just">
              <a:lnSpc>
                <a:spcPts val="1628"/>
              </a:lnSpc>
              <a:buFont typeface="Arial"/>
              <a:buChar char="•"/>
            </a:pPr>
            <a:r>
              <a:rPr lang="en-US" sz="1163" dirty="0" smtClean="0">
                <a:solidFill>
                  <a:srgbClr val="000000"/>
                </a:solidFill>
                <a:latin typeface="Lato Semi-Bold Italics"/>
              </a:rPr>
              <a:t>}</a:t>
            </a:r>
            <a:endParaRPr lang="en-US" sz="1163" dirty="0">
              <a:solidFill>
                <a:srgbClr val="000000"/>
              </a:solidFill>
              <a:latin typeface="Lato Semi-Bold Italics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028700" y="371475"/>
            <a:ext cx="15937617" cy="14577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 dirty="0" smtClean="0">
                <a:solidFill>
                  <a:srgbClr val="000000"/>
                </a:solidFill>
                <a:latin typeface="Lato"/>
              </a:rPr>
              <a:t>CODE IMPLEMENTATION</a:t>
            </a:r>
            <a:endParaRPr lang="en-US" sz="9000" dirty="0">
              <a:solidFill>
                <a:srgbClr val="000000"/>
              </a:solidFill>
              <a:latin typeface="Lato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772400" y="3086100"/>
            <a:ext cx="7696200" cy="5791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3DA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mart_water_fountains">
            <a:hlinkClick r:id="" action="ppaction://media"/>
            <a:extLst>
              <a:ext uri="{FF2B5EF4-FFF2-40B4-BE49-F238E27FC236}">
                <a16:creationId xmlns:a16="http://schemas.microsoft.com/office/drawing/2014/main" id="{A9266B43-9F24-75B5-9F70-F3F8884C2B2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" y="0"/>
            <a:ext cx="18287999" cy="1028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79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3DA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412834" y="857250"/>
            <a:ext cx="13462331" cy="14577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 dirty="0" smtClean="0">
                <a:solidFill>
                  <a:srgbClr val="000000"/>
                </a:solidFill>
                <a:latin typeface="Lato"/>
              </a:rPr>
              <a:t>CONCLUSION </a:t>
            </a:r>
            <a:endParaRPr lang="en-US" sz="9000" dirty="0">
              <a:solidFill>
                <a:srgbClr val="000000"/>
              </a:solidFill>
              <a:latin typeface="Lato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959792" y="3362043"/>
            <a:ext cx="16638215" cy="5878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97569" lvl="1" indent="-398785">
              <a:lnSpc>
                <a:spcPts val="5171"/>
              </a:lnSpc>
              <a:buFont typeface="Arial"/>
              <a:buChar char="•"/>
            </a:pPr>
            <a:r>
              <a:rPr lang="en-US" sz="3694">
                <a:solidFill>
                  <a:srgbClr val="000000"/>
                </a:solidFill>
                <a:latin typeface="Canva Sans"/>
              </a:rPr>
              <a:t>The 'Smart Water Fountains' project has successfully transformed public parks and gardens into vibrant, sustainable, and interactive spaces that delight and engage visitors.</a:t>
            </a:r>
          </a:p>
          <a:p>
            <a:pPr marL="797569" lvl="1" indent="-398785">
              <a:lnSpc>
                <a:spcPts val="5171"/>
              </a:lnSpc>
              <a:buFont typeface="Arial"/>
              <a:buChar char="•"/>
            </a:pPr>
            <a:r>
              <a:rPr lang="en-US" sz="3694">
                <a:solidFill>
                  <a:srgbClr val="000000"/>
                </a:solidFill>
                <a:latin typeface="Canva Sans"/>
              </a:rPr>
              <a:t>The 'Smart Water Fountains' project is not just about water features but also about creating a hub for research, education, and community gathering.</a:t>
            </a:r>
          </a:p>
          <a:p>
            <a:pPr marL="797569" lvl="1" indent="-398785">
              <a:lnSpc>
                <a:spcPts val="5171"/>
              </a:lnSpc>
              <a:buFont typeface="Arial"/>
              <a:buChar char="•"/>
            </a:pPr>
            <a:r>
              <a:rPr lang="en-US" sz="3694">
                <a:solidFill>
                  <a:srgbClr val="000000"/>
                </a:solidFill>
                <a:latin typeface="Canva Sans"/>
              </a:rPr>
              <a:t>As a result, these fountains have become more than decorative elements; they have become community landmarks, promoting interaction, environmental stewardship, and cultural enrichment.</a:t>
            </a:r>
          </a:p>
        </p:txBody>
      </p:sp>
      <p:sp>
        <p:nvSpPr>
          <p:cNvPr id="4" name="AutoShape 4"/>
          <p:cNvSpPr/>
          <p:nvPr/>
        </p:nvSpPr>
        <p:spPr>
          <a:xfrm>
            <a:off x="2790804" y="2914368"/>
            <a:ext cx="12976191" cy="0"/>
          </a:xfrm>
          <a:prstGeom prst="line">
            <a:avLst/>
          </a:prstGeom>
          <a:ln w="19050" cap="flat">
            <a:solidFill>
              <a:srgbClr val="000001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TM04033925[[fn=Droplet]]</Template>
  <TotalTime>61</TotalTime>
  <Words>681</Words>
  <Application>Microsoft Office PowerPoint</Application>
  <PresentationFormat>Custom</PresentationFormat>
  <Paragraphs>81</Paragraphs>
  <Slides>10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23" baseType="lpstr">
      <vt:lpstr>Canva Sans Bold</vt:lpstr>
      <vt:lpstr>Lato Italics</vt:lpstr>
      <vt:lpstr>Arial</vt:lpstr>
      <vt:lpstr>30</vt:lpstr>
      <vt:lpstr>Calibri</vt:lpstr>
      <vt:lpstr>Times New Roman</vt:lpstr>
      <vt:lpstr>Lato Bold</vt:lpstr>
      <vt:lpstr>Tw Cen MT</vt:lpstr>
      <vt:lpstr>Canva Sans</vt:lpstr>
      <vt:lpstr>Lato Semi-Bold Italics</vt:lpstr>
      <vt:lpstr>Lato Semi-Bold</vt:lpstr>
      <vt:lpstr>Lato</vt:lpstr>
      <vt:lpstr>Droplet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Smart_water_fountains_IOT_Phase3</dc:title>
  <dc:creator>PETA SRAVAN KUMAR</dc:creator>
  <cp:lastModifiedBy>Nishan</cp:lastModifiedBy>
  <cp:revision>9</cp:revision>
  <dcterms:created xsi:type="dcterms:W3CDTF">2006-08-16T00:00:00Z</dcterms:created>
  <dcterms:modified xsi:type="dcterms:W3CDTF">2023-10-25T15:51:30Z</dcterms:modified>
  <dc:identifier>DAFxf7O1gfU</dc:identifier>
</cp:coreProperties>
</file>